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Aldrich"/>
      <p:regular r:id="rId19"/>
    </p:embeddedFont>
    <p:embeddedFont>
      <p:font typeface="Roboto"/>
      <p:regular r:id="rId20"/>
      <p:bold r:id="rId21"/>
      <p:italic r:id="rId22"/>
      <p:boldItalic r:id="rId23"/>
    </p:embeddedFont>
    <p:embeddedFont>
      <p:font typeface="Saira"/>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Saira-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aira-italic.fntdata"/><Relationship Id="rId25" Type="http://schemas.openxmlformats.org/officeDocument/2006/relationships/font" Target="fonts/Saira-bold.fntdata"/><Relationship Id="rId27" Type="http://schemas.openxmlformats.org/officeDocument/2006/relationships/font" Target="fonts/Sair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Aldrich-regular.fntdata"/><Relationship Id="rId18" Type="http://schemas.openxmlformats.org/officeDocument/2006/relationships/slide" Target="slides/slide13.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34a9a4c912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9" name="Google Shape;1429;g34a9a4c912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3" name="Shape 1433"/>
        <p:cNvGrpSpPr/>
        <p:nvPr/>
      </p:nvGrpSpPr>
      <p:grpSpPr>
        <a:xfrm>
          <a:off x="0" y="0"/>
          <a:ext cx="0" cy="0"/>
          <a:chOff x="0" y="0"/>
          <a:chExt cx="0" cy="0"/>
        </a:xfrm>
      </p:grpSpPr>
      <p:sp>
        <p:nvSpPr>
          <p:cNvPr id="1434" name="Google Shape;1434;g34a9a4c912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 name="Google Shape;1435;g34a9a4c912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34a9a4c9128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34a9a4c912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34a9a4c912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34a9a4c912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2" name="Shape 1302"/>
        <p:cNvGrpSpPr/>
        <p:nvPr/>
      </p:nvGrpSpPr>
      <p:grpSpPr>
        <a:xfrm>
          <a:off x="0" y="0"/>
          <a:ext cx="0" cy="0"/>
          <a:chOff x="0" y="0"/>
          <a:chExt cx="0" cy="0"/>
        </a:xfrm>
      </p:grpSpPr>
      <p:sp>
        <p:nvSpPr>
          <p:cNvPr id="1303" name="Google Shape;1303;gdb0f9523d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4" name="Google Shape;1304;gdb0f9523d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e013acee2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e013acee2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3498ecfdf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3498ecfdf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0" name="Google Shape;1400;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db0f9523dd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db0f9523dd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3491b7ec8e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3491b7ec8e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9" name="Shape 1419"/>
        <p:cNvGrpSpPr/>
        <p:nvPr/>
      </p:nvGrpSpPr>
      <p:grpSpPr>
        <a:xfrm>
          <a:off x="0" y="0"/>
          <a:ext cx="0" cy="0"/>
          <a:chOff x="0" y="0"/>
          <a:chExt cx="0" cy="0"/>
        </a:xfrm>
      </p:grpSpPr>
      <p:sp>
        <p:nvSpPr>
          <p:cNvPr id="1420" name="Google Shape;1420;g34a9a4c912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1" name="Google Shape;1421;g34a9a4c912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0" name="Google Shape;10;p2"/>
          <p:cNvSpPr txBox="1"/>
          <p:nvPr>
            <p:ph type="ctrTitle"/>
          </p:nvPr>
        </p:nvSpPr>
        <p:spPr>
          <a:xfrm>
            <a:off x="713350" y="1119669"/>
            <a:ext cx="3697200" cy="2376600"/>
          </a:xfrm>
          <a:prstGeom prst="rect">
            <a:avLst/>
          </a:prstGeom>
        </p:spPr>
        <p:txBody>
          <a:bodyPr anchorCtr="0" anchor="b" bIns="91425" lIns="91425" spcFirstLastPara="1" rIns="91425" wrap="square" tIns="91425">
            <a:noAutofit/>
          </a:bodyPr>
          <a:lstStyle>
            <a:lvl1pPr lvl="0" rtl="0">
              <a:spcBef>
                <a:spcPts val="0"/>
              </a:spcBef>
              <a:spcAft>
                <a:spcPts val="0"/>
              </a:spcAft>
              <a:buSzPts val="8500"/>
              <a:buNone/>
              <a:defRPr sz="5000">
                <a:latin typeface="Aldrich"/>
                <a:ea typeface="Aldrich"/>
                <a:cs typeface="Aldrich"/>
                <a:sym typeface="Aldrich"/>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1" name="Google Shape;11;p2"/>
          <p:cNvSpPr txBox="1"/>
          <p:nvPr>
            <p:ph idx="1" type="subTitle"/>
          </p:nvPr>
        </p:nvSpPr>
        <p:spPr>
          <a:xfrm>
            <a:off x="713350" y="3565519"/>
            <a:ext cx="36972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ph idx="2" type="pic"/>
          </p:nvPr>
        </p:nvSpPr>
        <p:spPr>
          <a:xfrm>
            <a:off x="4691783" y="844730"/>
            <a:ext cx="3556500" cy="34170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4"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476" name="Google Shape;476;p11"/>
          <p:cNvSpPr txBox="1"/>
          <p:nvPr>
            <p:ph hasCustomPrompt="1" type="title"/>
          </p:nvPr>
        </p:nvSpPr>
        <p:spPr>
          <a:xfrm>
            <a:off x="2059500" y="919263"/>
            <a:ext cx="5025000" cy="10200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p:nvPr>
            <p:ph idx="1" type="subTitle"/>
          </p:nvPr>
        </p:nvSpPr>
        <p:spPr>
          <a:xfrm>
            <a:off x="2059500" y="1866632"/>
            <a:ext cx="5025000" cy="3969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sp>
        <p:nvSpPr>
          <p:cNvPr id="478" name="Google Shape;478;p11"/>
          <p:cNvSpPr/>
          <p:nvPr>
            <p:ph idx="2" type="pic"/>
          </p:nvPr>
        </p:nvSpPr>
        <p:spPr>
          <a:xfrm>
            <a:off x="2132625" y="2571750"/>
            <a:ext cx="4878900" cy="2032200"/>
          </a:xfrm>
          <a:prstGeom prst="rect">
            <a:avLst/>
          </a:prstGeom>
          <a:noFill/>
          <a:ln cap="flat" cmpd="sng" w="9525">
            <a:solidFill>
              <a:schemeClr val="dk2"/>
            </a:solidFill>
            <a:prstDash val="solid"/>
            <a:round/>
            <a:headEnd len="sm" w="sm" type="none"/>
            <a:tailEnd len="sm" w="sm" type="none"/>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11"/>
              <p:cNvSpPr/>
              <p:nvPr/>
            </p:nvSpPr>
            <p:spPr>
              <a:xfrm>
                <a:off x="8005342"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1"/>
              <p:cNvGrpSpPr/>
              <p:nvPr/>
            </p:nvGrpSpPr>
            <p:grpSpPr>
              <a:xfrm flipH="1" rot="-5400000">
                <a:off x="-27024" y="4233978"/>
                <a:ext cx="1292874" cy="613216"/>
                <a:chOff x="5914137" y="3257003"/>
                <a:chExt cx="1292874" cy="613216"/>
              </a:xfrm>
            </p:grpSpPr>
            <p:sp>
              <p:nvSpPr>
                <p:cNvPr id="507" name="Google Shape;507;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11"/>
              <p:cNvSpPr/>
              <p:nvPr/>
            </p:nvSpPr>
            <p:spPr>
              <a:xfrm flipH="1">
                <a:off x="903011"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11"/>
              <p:cNvGrpSpPr/>
              <p:nvPr/>
            </p:nvGrpSpPr>
            <p:grpSpPr>
              <a:xfrm flipH="1" rot="-5400000">
                <a:off x="695958" y="4670098"/>
                <a:ext cx="1682787" cy="798387"/>
                <a:chOff x="7395926" y="4345146"/>
                <a:chExt cx="1682787" cy="798387"/>
              </a:xfrm>
            </p:grpSpPr>
            <p:sp>
              <p:nvSpPr>
                <p:cNvPr id="517" name="Google Shape;517;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flipH="1" rot="5400000">
                <a:off x="7958337" y="474315"/>
                <a:ext cx="1292874" cy="613216"/>
                <a:chOff x="5914137" y="3257003"/>
                <a:chExt cx="1292874" cy="613216"/>
              </a:xfrm>
            </p:grpSpPr>
            <p:sp>
              <p:nvSpPr>
                <p:cNvPr id="533" name="Google Shape;533;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11"/>
              <p:cNvSpPr/>
              <p:nvPr/>
            </p:nvSpPr>
            <p:spPr>
              <a:xfrm flipH="1" rot="10800000">
                <a:off x="8005342"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11"/>
              <p:cNvGrpSpPr/>
              <p:nvPr/>
            </p:nvGrpSpPr>
            <p:grpSpPr>
              <a:xfrm flipH="1" rot="5400000">
                <a:off x="6845441" y="-146976"/>
                <a:ext cx="1682787" cy="798387"/>
                <a:chOff x="7395926" y="4345146"/>
                <a:chExt cx="1682787" cy="798387"/>
              </a:xfrm>
            </p:grpSpPr>
            <p:sp>
              <p:nvSpPr>
                <p:cNvPr id="543" name="Google Shape;543;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11"/>
              <p:cNvGrpSpPr/>
              <p:nvPr/>
            </p:nvGrpSpPr>
            <p:grpSpPr>
              <a:xfrm flipH="1" rot="10800000">
                <a:off x="8955494" y="-347821"/>
                <a:ext cx="293675" cy="1609627"/>
                <a:chOff x="5908569" y="193003"/>
                <a:chExt cx="293675" cy="1609627"/>
              </a:xfrm>
            </p:grpSpPr>
            <p:sp>
              <p:nvSpPr>
                <p:cNvPr id="552" name="Google Shape;552;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11"/>
              <p:cNvSpPr/>
              <p:nvPr/>
            </p:nvSpPr>
            <p:spPr>
              <a:xfrm rot="10800000">
                <a:off x="903011"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5"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96"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598" name="Google Shape;59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9" name="Google Shape;599;p13"/>
          <p:cNvSpPr txBox="1"/>
          <p:nvPr>
            <p:ph idx="2" type="title"/>
          </p:nvPr>
        </p:nvSpPr>
        <p:spPr>
          <a:xfrm>
            <a:off x="1589738"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0" name="Google Shape;600;p13"/>
          <p:cNvSpPr txBox="1"/>
          <p:nvPr>
            <p:ph idx="3" type="title"/>
          </p:nvPr>
        </p:nvSpPr>
        <p:spPr>
          <a:xfrm>
            <a:off x="5485954"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1" name="Google Shape;601;p13"/>
          <p:cNvSpPr txBox="1"/>
          <p:nvPr>
            <p:ph idx="1" type="subTitle"/>
          </p:nvPr>
        </p:nvSpPr>
        <p:spPr>
          <a:xfrm>
            <a:off x="1589739"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2" name="Google Shape;602;p13"/>
          <p:cNvSpPr txBox="1"/>
          <p:nvPr>
            <p:ph idx="4" type="subTitle"/>
          </p:nvPr>
        </p:nvSpPr>
        <p:spPr>
          <a:xfrm>
            <a:off x="5485961"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3" name="Google Shape;603;p13"/>
          <p:cNvSpPr txBox="1"/>
          <p:nvPr>
            <p:ph idx="5" type="title"/>
          </p:nvPr>
        </p:nvSpPr>
        <p:spPr>
          <a:xfrm>
            <a:off x="1589738"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4" name="Google Shape;604;p13"/>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5" name="Google Shape;605;p13"/>
          <p:cNvSpPr txBox="1"/>
          <p:nvPr>
            <p:ph idx="7" type="subTitle"/>
          </p:nvPr>
        </p:nvSpPr>
        <p:spPr>
          <a:xfrm>
            <a:off x="1589771"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6" name="Google Shape;606;p13"/>
          <p:cNvSpPr txBox="1"/>
          <p:nvPr>
            <p:ph idx="8" type="subTitle"/>
          </p:nvPr>
        </p:nvSpPr>
        <p:spPr>
          <a:xfrm>
            <a:off x="5485967"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7" name="Google Shape;607;p13"/>
          <p:cNvSpPr txBox="1"/>
          <p:nvPr>
            <p:ph hasCustomPrompt="1" idx="9" type="title"/>
          </p:nvPr>
        </p:nvSpPr>
        <p:spPr>
          <a:xfrm>
            <a:off x="7726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8" name="Google Shape;608;p13"/>
          <p:cNvSpPr txBox="1"/>
          <p:nvPr>
            <p:ph hasCustomPrompt="1" idx="13" type="title"/>
          </p:nvPr>
        </p:nvSpPr>
        <p:spPr>
          <a:xfrm>
            <a:off x="7726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9" name="Google Shape;609;p13"/>
          <p:cNvSpPr txBox="1"/>
          <p:nvPr>
            <p:ph hasCustomPrompt="1" idx="14" type="title"/>
          </p:nvPr>
        </p:nvSpPr>
        <p:spPr>
          <a:xfrm>
            <a:off x="46688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10" name="Google Shape;610;p13"/>
          <p:cNvSpPr txBox="1"/>
          <p:nvPr>
            <p:ph hasCustomPrompt="1" idx="15" type="title"/>
          </p:nvPr>
        </p:nvSpPr>
        <p:spPr>
          <a:xfrm>
            <a:off x="46688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647"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49" name="Google Shape;64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4"/>
            <p:cNvGrpSpPr/>
            <p:nvPr/>
          </p:nvGrpSpPr>
          <p:grpSpPr>
            <a:xfrm flipH="1" rot="-5400000">
              <a:off x="8034447" y="4033934"/>
              <a:ext cx="1682787" cy="536345"/>
              <a:chOff x="5088951" y="1790997"/>
              <a:chExt cx="1682787" cy="536345"/>
            </a:xfrm>
          </p:grpSpPr>
          <p:sp>
            <p:nvSpPr>
              <p:cNvPr id="664" name="Google Shape;664;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14"/>
            <p:cNvGrpSpPr/>
            <p:nvPr/>
          </p:nvGrpSpPr>
          <p:grpSpPr>
            <a:xfrm flipH="1" rot="-5400000">
              <a:off x="-567478" y="4033934"/>
              <a:ext cx="1682787" cy="536345"/>
              <a:chOff x="5088951" y="1790997"/>
              <a:chExt cx="1682787" cy="536345"/>
            </a:xfrm>
          </p:grpSpPr>
          <p:sp>
            <p:nvSpPr>
              <p:cNvPr id="670" name="Google Shape;670;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688"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90" name="Google Shape;6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727"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729" name="Google Shape;729;p16"/>
          <p:cNvSpPr txBox="1"/>
          <p:nvPr>
            <p:ph hasCustomPrompt="1" type="title"/>
          </p:nvPr>
        </p:nvSpPr>
        <p:spPr>
          <a:xfrm>
            <a:off x="1127725"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0" name="Google Shape;730;p16"/>
          <p:cNvSpPr txBox="1"/>
          <p:nvPr>
            <p:ph idx="1" type="subTitle"/>
          </p:nvPr>
        </p:nvSpPr>
        <p:spPr>
          <a:xfrm>
            <a:off x="1127725"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1" name="Google Shape;731;p16"/>
          <p:cNvSpPr txBox="1"/>
          <p:nvPr>
            <p:ph hasCustomPrompt="1" idx="2" type="title"/>
          </p:nvPr>
        </p:nvSpPr>
        <p:spPr>
          <a:xfrm>
            <a:off x="4640050"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2" name="Google Shape;732;p16"/>
          <p:cNvSpPr txBox="1"/>
          <p:nvPr>
            <p:ph idx="3" type="subTitle"/>
          </p:nvPr>
        </p:nvSpPr>
        <p:spPr>
          <a:xfrm>
            <a:off x="4640050"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3" name="Google Shape;733;p16"/>
          <p:cNvSpPr txBox="1"/>
          <p:nvPr>
            <p:ph hasCustomPrompt="1" idx="4" type="title"/>
          </p:nvPr>
        </p:nvSpPr>
        <p:spPr>
          <a:xfrm>
            <a:off x="4640050"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4" name="Google Shape;734;p16"/>
          <p:cNvSpPr txBox="1"/>
          <p:nvPr>
            <p:ph idx="5" type="subTitle"/>
          </p:nvPr>
        </p:nvSpPr>
        <p:spPr>
          <a:xfrm>
            <a:off x="4640050"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5" name="Google Shape;735;p16"/>
          <p:cNvSpPr txBox="1"/>
          <p:nvPr>
            <p:ph hasCustomPrompt="1" idx="6" type="title"/>
          </p:nvPr>
        </p:nvSpPr>
        <p:spPr>
          <a:xfrm>
            <a:off x="1127725"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6" name="Google Shape;736;p16"/>
          <p:cNvSpPr txBox="1"/>
          <p:nvPr>
            <p:ph idx="7" type="subTitle"/>
          </p:nvPr>
        </p:nvSpPr>
        <p:spPr>
          <a:xfrm>
            <a:off x="1127725"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6"/>
            <p:cNvGrpSpPr/>
            <p:nvPr/>
          </p:nvGrpSpPr>
          <p:grpSpPr>
            <a:xfrm flipH="1" rot="10800000">
              <a:off x="7837011" y="-182242"/>
              <a:ext cx="1609627" cy="1300313"/>
              <a:chOff x="5582886" y="2817108"/>
              <a:chExt cx="1609627" cy="1300313"/>
            </a:xfrm>
          </p:grpSpPr>
          <p:sp>
            <p:nvSpPr>
              <p:cNvPr id="796" name="Google Shape;796;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827"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29" name="Google Shape;829;p17"/>
          <p:cNvSpPr txBox="1"/>
          <p:nvPr>
            <p:ph type="title"/>
          </p:nvPr>
        </p:nvSpPr>
        <p:spPr>
          <a:xfrm>
            <a:off x="720005"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0" name="Google Shape;830;p17"/>
          <p:cNvSpPr txBox="1"/>
          <p:nvPr>
            <p:ph idx="2" type="title"/>
          </p:nvPr>
        </p:nvSpPr>
        <p:spPr>
          <a:xfrm>
            <a:off x="3145338"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1" name="Google Shape;831;p17"/>
          <p:cNvSpPr txBox="1"/>
          <p:nvPr>
            <p:ph idx="1" type="subTitle"/>
          </p:nvPr>
        </p:nvSpPr>
        <p:spPr>
          <a:xfrm>
            <a:off x="72000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2" name="Google Shape;832;p17"/>
          <p:cNvSpPr txBox="1"/>
          <p:nvPr>
            <p:ph idx="3" type="subTitle"/>
          </p:nvPr>
        </p:nvSpPr>
        <p:spPr>
          <a:xfrm>
            <a:off x="314533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3" name="Google Shape;833;p17"/>
          <p:cNvSpPr txBox="1"/>
          <p:nvPr>
            <p:ph idx="4" type="title"/>
          </p:nvPr>
        </p:nvSpPr>
        <p:spPr>
          <a:xfrm>
            <a:off x="720005"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4" name="Google Shape;834;p17"/>
          <p:cNvSpPr txBox="1"/>
          <p:nvPr>
            <p:ph idx="5" type="title"/>
          </p:nvPr>
        </p:nvSpPr>
        <p:spPr>
          <a:xfrm>
            <a:off x="3145338"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5" name="Google Shape;835;p17"/>
          <p:cNvSpPr txBox="1"/>
          <p:nvPr>
            <p:ph idx="6" type="subTitle"/>
          </p:nvPr>
        </p:nvSpPr>
        <p:spPr>
          <a:xfrm>
            <a:off x="72000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6" name="Google Shape;836;p17"/>
          <p:cNvSpPr txBox="1"/>
          <p:nvPr>
            <p:ph idx="7" type="subTitle"/>
          </p:nvPr>
        </p:nvSpPr>
        <p:spPr>
          <a:xfrm>
            <a:off x="314533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7" name="Google Shape;837;p1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8" name="Google Shape;838;p17"/>
          <p:cNvSpPr/>
          <p:nvPr>
            <p:ph idx="9" type="pic"/>
          </p:nvPr>
        </p:nvSpPr>
        <p:spPr>
          <a:xfrm>
            <a:off x="5643175" y="1175250"/>
            <a:ext cx="2685900" cy="3286200"/>
          </a:xfrm>
          <a:prstGeom prst="rect">
            <a:avLst/>
          </a:prstGeom>
          <a:noFill/>
          <a:ln cap="flat" cmpd="sng" w="9525">
            <a:solidFill>
              <a:schemeClr val="dk2"/>
            </a:solidFill>
            <a:prstDash val="solid"/>
            <a:round/>
            <a:headEnd len="sm" w="sm" type="none"/>
            <a:tailEnd len="sm" w="sm" type="none"/>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863"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65" name="Google Shape;865;p18"/>
          <p:cNvSpPr/>
          <p:nvPr>
            <p:ph idx="2" type="pic"/>
          </p:nvPr>
        </p:nvSpPr>
        <p:spPr>
          <a:xfrm>
            <a:off x="4572000" y="950350"/>
            <a:ext cx="3851400" cy="3417000"/>
          </a:xfrm>
          <a:prstGeom prst="rect">
            <a:avLst/>
          </a:prstGeom>
          <a:noFill/>
          <a:ln cap="flat" cmpd="sng" w="9525">
            <a:solidFill>
              <a:schemeClr val="dk2"/>
            </a:solidFill>
            <a:prstDash val="solid"/>
            <a:round/>
            <a:headEnd len="sm" w="sm" type="none"/>
            <a:tailEnd len="sm" w="sm" type="none"/>
          </a:ln>
        </p:spPr>
      </p:sp>
      <p:sp>
        <p:nvSpPr>
          <p:cNvPr id="866" name="Google Shape;866;p18"/>
          <p:cNvSpPr txBox="1"/>
          <p:nvPr>
            <p:ph type="ctrTitle"/>
          </p:nvPr>
        </p:nvSpPr>
        <p:spPr>
          <a:xfrm>
            <a:off x="713350" y="652525"/>
            <a:ext cx="3858600" cy="1280100"/>
          </a:xfrm>
          <a:prstGeom prst="rect">
            <a:avLst/>
          </a:prstGeom>
        </p:spPr>
        <p:txBody>
          <a:bodyPr anchorCtr="0" anchor="ctr" bIns="91425" lIns="91425" spcFirstLastPara="1" rIns="91425" wrap="square" tIns="91425">
            <a:noAutofit/>
          </a:bodyPr>
          <a:lstStyle>
            <a:lvl1pPr lvl="0" rtl="0">
              <a:spcBef>
                <a:spcPts val="0"/>
              </a:spcBef>
              <a:spcAft>
                <a:spcPts val="0"/>
              </a:spcAft>
              <a:buSzPts val="8500"/>
              <a:buNone/>
              <a:defRPr sz="6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867" name="Google Shape;867;p18"/>
          <p:cNvSpPr txBox="1"/>
          <p:nvPr>
            <p:ph idx="1" type="subTitle"/>
          </p:nvPr>
        </p:nvSpPr>
        <p:spPr>
          <a:xfrm>
            <a:off x="713350" y="1780616"/>
            <a:ext cx="3858600" cy="399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b="1" sz="20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8" name="Google Shape;868;p18"/>
          <p:cNvSpPr txBox="1"/>
          <p:nvPr>
            <p:ph idx="3" type="subTitle"/>
          </p:nvPr>
        </p:nvSpPr>
        <p:spPr>
          <a:xfrm>
            <a:off x="713350" y="2272942"/>
            <a:ext cx="3858600" cy="74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9" name="Google Shape;869;p18"/>
          <p:cNvSpPr txBox="1"/>
          <p:nvPr>
            <p:ph idx="4" type="subTitle"/>
          </p:nvPr>
        </p:nvSpPr>
        <p:spPr>
          <a:xfrm>
            <a:off x="713350" y="4179400"/>
            <a:ext cx="3858600" cy="38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b="1" sz="1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70" name="Google Shape;870;p18"/>
          <p:cNvSpPr txBox="1"/>
          <p:nvPr/>
        </p:nvSpPr>
        <p:spPr>
          <a:xfrm>
            <a:off x="713350" y="3612725"/>
            <a:ext cx="3576600" cy="5541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b="1" lang="en" sz="1000" u="sng">
                <a:solidFill>
                  <a:schemeClr val="dk1"/>
                </a:solidFill>
                <a:latin typeface="Saira"/>
                <a:ea typeface="Saira"/>
                <a:cs typeface="Saira"/>
                <a:sym typeface="Saira"/>
                <a:hlinkClick r:id="rId3">
                  <a:extLst>
                    <a:ext uri="{A12FA001-AC4F-418D-AE19-62706E023703}">
                      <ahyp:hlinkClr val="tx"/>
                    </a:ext>
                  </a:extLst>
                </a:hlinkClick>
              </a:rPr>
              <a:t>Slidesgo</a:t>
            </a:r>
            <a:r>
              <a:rPr lang="en" sz="1000">
                <a:solidFill>
                  <a:schemeClr val="dk1"/>
                </a:solidFill>
                <a:latin typeface="Saira"/>
                <a:ea typeface="Saira"/>
                <a:cs typeface="Saira"/>
                <a:sym typeface="Saira"/>
              </a:rPr>
              <a:t>, and includes icons by </a:t>
            </a:r>
            <a:r>
              <a:rPr b="1" lang="en" sz="1000" u="sng">
                <a:solidFill>
                  <a:schemeClr val="dk1"/>
                </a:solidFill>
                <a:latin typeface="Saira"/>
                <a:ea typeface="Saira"/>
                <a:cs typeface="Saira"/>
                <a:sym typeface="Saira"/>
                <a:hlinkClick r:id="rId4">
                  <a:extLst>
                    <a:ext uri="{A12FA001-AC4F-418D-AE19-62706E023703}">
                      <ahyp:hlinkClr val="tx"/>
                    </a:ext>
                  </a:extLst>
                </a:hlinkClick>
              </a:rPr>
              <a:t>Flaticon</a:t>
            </a:r>
            <a:r>
              <a:rPr lang="en" sz="1000">
                <a:solidFill>
                  <a:schemeClr val="dk1"/>
                </a:solidFill>
                <a:latin typeface="Saira"/>
                <a:ea typeface="Saira"/>
                <a:cs typeface="Saira"/>
                <a:sym typeface="Saira"/>
              </a:rPr>
              <a:t>, and infographics &amp; images by </a:t>
            </a:r>
            <a:r>
              <a:rPr b="1" lang="en" sz="1000" u="sng">
                <a:solidFill>
                  <a:schemeClr val="dk1"/>
                </a:solidFill>
                <a:latin typeface="Saira"/>
                <a:ea typeface="Saira"/>
                <a:cs typeface="Saira"/>
                <a:sym typeface="Saira"/>
                <a:hlinkClick r:id="rId5">
                  <a:extLst>
                    <a:ext uri="{A12FA001-AC4F-418D-AE19-62706E023703}">
                      <ahyp:hlinkClr val="tx"/>
                    </a:ext>
                  </a:extLst>
                </a:hlinkClick>
              </a:rPr>
              <a:t>Freepik</a:t>
            </a:r>
            <a:endParaRPr b="1" sz="1000"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87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9"/>
            <p:cNvSpPr/>
            <p:nvPr/>
          </p:nvSpPr>
          <p:spPr>
            <a:xfrm rot="-5400000">
              <a:off x="8518773"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9"/>
            <p:cNvSpPr/>
            <p:nvPr/>
          </p:nvSpPr>
          <p:spPr>
            <a:xfrm rot="-5400000">
              <a:off x="8491416"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9"/>
            <p:cNvSpPr/>
            <p:nvPr/>
          </p:nvSpPr>
          <p:spPr>
            <a:xfrm rot="-5400000">
              <a:off x="898364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9"/>
            <p:cNvSpPr/>
            <p:nvPr/>
          </p:nvSpPr>
          <p:spPr>
            <a:xfrm rot="-5400000">
              <a:off x="8769265"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9"/>
            <p:cNvSpPr/>
            <p:nvPr/>
          </p:nvSpPr>
          <p:spPr>
            <a:xfrm rot="-5400000">
              <a:off x="8501617"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9"/>
            <p:cNvSpPr/>
            <p:nvPr/>
          </p:nvSpPr>
          <p:spPr>
            <a:xfrm rot="-5400000">
              <a:off x="8931351"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9"/>
            <p:cNvSpPr/>
            <p:nvPr/>
          </p:nvSpPr>
          <p:spPr>
            <a:xfrm rot="-5400000">
              <a:off x="8672974"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9"/>
            <p:cNvSpPr/>
            <p:nvPr/>
          </p:nvSpPr>
          <p:spPr>
            <a:xfrm rot="-5400000">
              <a:off x="8591881"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9"/>
            <p:cNvSpPr/>
            <p:nvPr/>
          </p:nvSpPr>
          <p:spPr>
            <a:xfrm rot="-5400000">
              <a:off x="828311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9"/>
            <p:cNvSpPr/>
            <p:nvPr/>
          </p:nvSpPr>
          <p:spPr>
            <a:xfrm rot="-5400000">
              <a:off x="8441492"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9"/>
            <p:cNvSpPr/>
            <p:nvPr/>
          </p:nvSpPr>
          <p:spPr>
            <a:xfrm rot="-5400000">
              <a:off x="8580392"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9"/>
            <p:cNvSpPr/>
            <p:nvPr/>
          </p:nvSpPr>
          <p:spPr>
            <a:xfrm rot="-5400000">
              <a:off x="8518773"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9"/>
            <p:cNvSpPr/>
            <p:nvPr/>
          </p:nvSpPr>
          <p:spPr>
            <a:xfrm rot="-5400000">
              <a:off x="8491416"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9"/>
            <p:cNvSpPr/>
            <p:nvPr/>
          </p:nvSpPr>
          <p:spPr>
            <a:xfrm rot="-5400000">
              <a:off x="898364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9"/>
            <p:cNvSpPr/>
            <p:nvPr/>
          </p:nvSpPr>
          <p:spPr>
            <a:xfrm rot="-5400000">
              <a:off x="8769265"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9"/>
            <p:cNvSpPr/>
            <p:nvPr/>
          </p:nvSpPr>
          <p:spPr>
            <a:xfrm rot="-5400000">
              <a:off x="8501617"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9"/>
            <p:cNvSpPr/>
            <p:nvPr/>
          </p:nvSpPr>
          <p:spPr>
            <a:xfrm rot="-5400000">
              <a:off x="8931351"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9"/>
            <p:cNvSpPr/>
            <p:nvPr/>
          </p:nvSpPr>
          <p:spPr>
            <a:xfrm rot="-5400000">
              <a:off x="8672974"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9"/>
            <p:cNvSpPr/>
            <p:nvPr/>
          </p:nvSpPr>
          <p:spPr>
            <a:xfrm rot="-5400000">
              <a:off x="8591881"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9"/>
            <p:cNvSpPr/>
            <p:nvPr/>
          </p:nvSpPr>
          <p:spPr>
            <a:xfrm rot="-5400000">
              <a:off x="828311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9"/>
            <p:cNvSpPr/>
            <p:nvPr/>
          </p:nvSpPr>
          <p:spPr>
            <a:xfrm rot="-5400000">
              <a:off x="8441492"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9"/>
            <p:cNvSpPr/>
            <p:nvPr/>
          </p:nvSpPr>
          <p:spPr>
            <a:xfrm flipH="1" rot="5400000">
              <a:off x="451494"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9"/>
            <p:cNvSpPr/>
            <p:nvPr/>
          </p:nvSpPr>
          <p:spPr>
            <a:xfrm flipH="1" rot="5400000">
              <a:off x="528775"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9"/>
            <p:cNvSpPr/>
            <p:nvPr/>
          </p:nvSpPr>
          <p:spPr>
            <a:xfrm flipH="1" rot="5400000">
              <a:off x="540367"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9"/>
            <p:cNvSpPr/>
            <p:nvPr/>
          </p:nvSpPr>
          <p:spPr>
            <a:xfrm flipH="1" rot="5400000">
              <a:off x="6761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9"/>
            <p:cNvSpPr/>
            <p:nvPr/>
          </p:nvSpPr>
          <p:spPr>
            <a:xfrm flipH="1" rot="5400000">
              <a:off x="219960"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9"/>
            <p:cNvSpPr/>
            <p:nvPr/>
          </p:nvSpPr>
          <p:spPr>
            <a:xfrm flipH="1" rot="5400000">
              <a:off x="534803"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9"/>
            <p:cNvSpPr/>
            <p:nvPr/>
          </p:nvSpPr>
          <p:spPr>
            <a:xfrm flipH="1" rot="5400000">
              <a:off x="146802"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9"/>
            <p:cNvSpPr/>
            <p:nvPr/>
          </p:nvSpPr>
          <p:spPr>
            <a:xfrm flipH="1" rot="5400000">
              <a:off x="358911"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9"/>
            <p:cNvSpPr/>
            <p:nvPr/>
          </p:nvSpPr>
          <p:spPr>
            <a:xfrm flipH="1" rot="5400000">
              <a:off x="439902"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9"/>
            <p:cNvSpPr/>
            <p:nvPr/>
          </p:nvSpPr>
          <p:spPr>
            <a:xfrm flipH="1" rot="5400000">
              <a:off x="74876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9"/>
            <p:cNvSpPr/>
            <p:nvPr/>
          </p:nvSpPr>
          <p:spPr>
            <a:xfrm flipH="1" rot="5400000">
              <a:off x="590393"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9"/>
            <p:cNvSpPr/>
            <p:nvPr/>
          </p:nvSpPr>
          <p:spPr>
            <a:xfrm flipH="1" rot="5400000">
              <a:off x="451494"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9"/>
            <p:cNvSpPr/>
            <p:nvPr/>
          </p:nvSpPr>
          <p:spPr>
            <a:xfrm flipH="1" rot="5400000">
              <a:off x="528775"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9"/>
            <p:cNvSpPr/>
            <p:nvPr/>
          </p:nvSpPr>
          <p:spPr>
            <a:xfrm flipH="1" rot="5400000">
              <a:off x="540367"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9"/>
            <p:cNvSpPr/>
            <p:nvPr/>
          </p:nvSpPr>
          <p:spPr>
            <a:xfrm flipH="1" rot="5400000">
              <a:off x="6761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9"/>
            <p:cNvSpPr/>
            <p:nvPr/>
          </p:nvSpPr>
          <p:spPr>
            <a:xfrm flipH="1" rot="5400000">
              <a:off x="219960"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9"/>
            <p:cNvSpPr/>
            <p:nvPr/>
          </p:nvSpPr>
          <p:spPr>
            <a:xfrm flipH="1" rot="5400000">
              <a:off x="534803"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9"/>
            <p:cNvSpPr/>
            <p:nvPr/>
          </p:nvSpPr>
          <p:spPr>
            <a:xfrm flipH="1" rot="5400000">
              <a:off x="146802"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9"/>
            <p:cNvSpPr/>
            <p:nvPr/>
          </p:nvSpPr>
          <p:spPr>
            <a:xfrm flipH="1" rot="5400000">
              <a:off x="358911"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9"/>
            <p:cNvSpPr/>
            <p:nvPr/>
          </p:nvSpPr>
          <p:spPr>
            <a:xfrm flipH="1" rot="5400000">
              <a:off x="439902"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9"/>
            <p:cNvSpPr/>
            <p:nvPr/>
          </p:nvSpPr>
          <p:spPr>
            <a:xfrm flipH="1" rot="5400000">
              <a:off x="74876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9"/>
            <p:cNvSpPr/>
            <p:nvPr/>
          </p:nvSpPr>
          <p:spPr>
            <a:xfrm flipH="1" rot="5400000">
              <a:off x="590393"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93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 name="Google Shape;1061;p20"/>
            <p:cNvGrpSpPr/>
            <p:nvPr/>
          </p:nvGrpSpPr>
          <p:grpSpPr>
            <a:xfrm flipH="1" rot="10800000">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 name="Google Shape;15;p3"/>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713350" y="1136575"/>
            <a:ext cx="1223100" cy="102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0000"/>
              <a:buNone/>
              <a:defRPr sz="60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7" name="Google Shape;17;p3"/>
          <p:cNvSpPr txBox="1"/>
          <p:nvPr>
            <p:ph idx="1" type="subTitle"/>
          </p:nvPr>
        </p:nvSpPr>
        <p:spPr>
          <a:xfrm>
            <a:off x="713350" y="3683825"/>
            <a:ext cx="4357500" cy="48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 name="Google Shape;155;p3"/>
          <p:cNvSpPr/>
          <p:nvPr>
            <p:ph idx="3" type="pic"/>
          </p:nvPr>
        </p:nvSpPr>
        <p:spPr>
          <a:xfrm>
            <a:off x="5198650" y="1031600"/>
            <a:ext cx="3224700" cy="30804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6"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8" name="Google Shape;1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9" name="Google Shape;159;p4"/>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sz="1200"/>
            </a:lvl1pPr>
            <a:lvl2pPr indent="-304800" lvl="1" marL="914400">
              <a:spcBef>
                <a:spcPts val="0"/>
              </a:spcBef>
              <a:spcAft>
                <a:spcPts val="0"/>
              </a:spcAft>
              <a:buClr>
                <a:srgbClr val="434343"/>
              </a:buClr>
              <a:buSzPts val="1200"/>
              <a:buFont typeface="Roboto Condensed Light"/>
              <a:buChar char="○"/>
              <a:defRPr/>
            </a:lvl2pPr>
            <a:lvl3pPr indent="-304800" lvl="2" marL="1371600">
              <a:spcBef>
                <a:spcPts val="0"/>
              </a:spcBef>
              <a:spcAft>
                <a:spcPts val="0"/>
              </a:spcAft>
              <a:buClr>
                <a:srgbClr val="434343"/>
              </a:buClr>
              <a:buSzPts val="1200"/>
              <a:buFont typeface="Roboto Condensed Light"/>
              <a:buChar char="■"/>
              <a:defRPr/>
            </a:lvl3pPr>
            <a:lvl4pPr indent="-304800" lvl="3" marL="1828800">
              <a:spcBef>
                <a:spcPts val="0"/>
              </a:spcBef>
              <a:spcAft>
                <a:spcPts val="0"/>
              </a:spcAft>
              <a:buClr>
                <a:srgbClr val="434343"/>
              </a:buClr>
              <a:buSzPts val="1200"/>
              <a:buFont typeface="Roboto Condensed Light"/>
              <a:buChar char="●"/>
              <a:defRPr/>
            </a:lvl4pPr>
            <a:lvl5pPr indent="-304800" lvl="4" marL="2286000">
              <a:spcBef>
                <a:spcPts val="0"/>
              </a:spcBef>
              <a:spcAft>
                <a:spcPts val="0"/>
              </a:spcAft>
              <a:buClr>
                <a:srgbClr val="434343"/>
              </a:buClr>
              <a:buSzPts val="1200"/>
              <a:buFont typeface="Roboto Condensed Light"/>
              <a:buChar char="○"/>
              <a:defRPr/>
            </a:lvl5pPr>
            <a:lvl6pPr indent="-304800" lvl="5" marL="2743200">
              <a:spcBef>
                <a:spcPts val="0"/>
              </a:spcBef>
              <a:spcAft>
                <a:spcPts val="0"/>
              </a:spcAft>
              <a:buClr>
                <a:srgbClr val="434343"/>
              </a:buClr>
              <a:buSzPts val="1200"/>
              <a:buFont typeface="Roboto Condensed Light"/>
              <a:buChar char="■"/>
              <a:defRPr/>
            </a:lvl6pPr>
            <a:lvl7pPr indent="-304800" lvl="6" marL="3200400">
              <a:spcBef>
                <a:spcPts val="0"/>
              </a:spcBef>
              <a:spcAft>
                <a:spcPts val="0"/>
              </a:spcAft>
              <a:buClr>
                <a:srgbClr val="434343"/>
              </a:buClr>
              <a:buSzPts val="1200"/>
              <a:buFont typeface="Roboto Condensed Light"/>
              <a:buChar char="●"/>
              <a:defRPr/>
            </a:lvl7pPr>
            <a:lvl8pPr indent="-304800" lvl="7" marL="3657600">
              <a:spcBef>
                <a:spcPts val="0"/>
              </a:spcBef>
              <a:spcAft>
                <a:spcPts val="0"/>
              </a:spcAft>
              <a:buClr>
                <a:srgbClr val="434343"/>
              </a:buClr>
              <a:buSzPts val="1200"/>
              <a:buFont typeface="Roboto Condensed Light"/>
              <a:buChar char="○"/>
              <a:defRPr/>
            </a:lvl8pPr>
            <a:lvl9pPr indent="-304800" lvl="8" marL="4114800">
              <a:spcBef>
                <a:spcPts val="0"/>
              </a:spcBef>
              <a:spcAft>
                <a:spcPts val="0"/>
              </a:spcAft>
              <a:buClr>
                <a:srgbClr val="434343"/>
              </a:buClr>
              <a:buSzPts val="1200"/>
              <a:buFont typeface="Roboto Condensed Light"/>
              <a:buChar char="■"/>
              <a:defRPr/>
            </a:lvl9pPr>
          </a:lstStyle>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4"/>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980014" y="6148749"/>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287202"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5"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37" name="Google Shape;23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8" name="Google Shape;238;p5"/>
          <p:cNvSpPr txBox="1"/>
          <p:nvPr>
            <p:ph idx="2" type="title"/>
          </p:nvPr>
        </p:nvSpPr>
        <p:spPr>
          <a:xfrm>
            <a:off x="720000" y="1801575"/>
            <a:ext cx="3522300" cy="3936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239" name="Google Shape;239;p5"/>
          <p:cNvSpPr txBox="1"/>
          <p:nvPr>
            <p:ph idx="3" type="title"/>
          </p:nvPr>
        </p:nvSpPr>
        <p:spPr>
          <a:xfrm>
            <a:off x="4901688" y="1801575"/>
            <a:ext cx="35223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0" name="Google Shape;240;p5"/>
          <p:cNvSpPr txBox="1"/>
          <p:nvPr>
            <p:ph idx="1" type="subTitle"/>
          </p:nvPr>
        </p:nvSpPr>
        <p:spPr>
          <a:xfrm>
            <a:off x="720000" y="2195175"/>
            <a:ext cx="3522300" cy="1956300"/>
          </a:xfrm>
          <a:prstGeom prst="rect">
            <a:avLst/>
          </a:prstGeom>
          <a:noFill/>
          <a:ln>
            <a:noFill/>
          </a:ln>
        </p:spPr>
        <p:txBody>
          <a:bodyPr anchorCtr="0" anchor="ctr" bIns="91425" lIns="91425" spcFirstLastPara="1" rIns="91425" wrap="square" tIns="91425">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p:txBody>
      </p:sp>
      <p:sp>
        <p:nvSpPr>
          <p:cNvPr id="241" name="Google Shape;241;p5"/>
          <p:cNvSpPr txBox="1"/>
          <p:nvPr>
            <p:ph idx="4" type="subTitle"/>
          </p:nvPr>
        </p:nvSpPr>
        <p:spPr>
          <a:xfrm>
            <a:off x="4901700" y="2195175"/>
            <a:ext cx="3522300" cy="1956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Font typeface="Arial"/>
              <a:buChar char="•"/>
              <a:defRPr/>
            </a:lvl1pPr>
            <a:lvl2pPr lvl="1" rtl="0" algn="ctr">
              <a:spcBef>
                <a:spcPts val="0"/>
              </a:spcBef>
              <a:spcAft>
                <a:spcPts val="0"/>
              </a:spcAft>
              <a:buSzPts val="1200"/>
              <a:buFont typeface="Arial"/>
              <a:buChar char="○"/>
              <a:defRPr/>
            </a:lvl2pPr>
            <a:lvl3pPr lvl="2" rtl="0" algn="ctr">
              <a:spcBef>
                <a:spcPts val="0"/>
              </a:spcBef>
              <a:spcAft>
                <a:spcPts val="0"/>
              </a:spcAft>
              <a:buSzPts val="1200"/>
              <a:buFont typeface="Arial"/>
              <a:buChar char="■"/>
              <a:defRPr/>
            </a:lvl3pPr>
            <a:lvl4pPr lvl="3" rtl="0" algn="ctr">
              <a:spcBef>
                <a:spcPts val="0"/>
              </a:spcBef>
              <a:spcAft>
                <a:spcPts val="0"/>
              </a:spcAft>
              <a:buSzPts val="1200"/>
              <a:buFont typeface="Arial"/>
              <a:buChar char="●"/>
              <a:defRPr/>
            </a:lvl4pPr>
            <a:lvl5pPr lvl="4" rtl="0" algn="ctr">
              <a:spcBef>
                <a:spcPts val="0"/>
              </a:spcBef>
              <a:spcAft>
                <a:spcPts val="0"/>
              </a:spcAft>
              <a:buSzPts val="1200"/>
              <a:buFont typeface="Arial"/>
              <a:buChar char="○"/>
              <a:defRPr/>
            </a:lvl5pPr>
            <a:lvl6pPr lvl="5" rtl="0" algn="ctr">
              <a:spcBef>
                <a:spcPts val="0"/>
              </a:spcBef>
              <a:spcAft>
                <a:spcPts val="0"/>
              </a:spcAft>
              <a:buSzPts val="1200"/>
              <a:buFont typeface="Arial"/>
              <a:buChar char="■"/>
              <a:defRPr/>
            </a:lvl6pPr>
            <a:lvl7pPr lvl="6" rtl="0" algn="ctr">
              <a:spcBef>
                <a:spcPts val="0"/>
              </a:spcBef>
              <a:spcAft>
                <a:spcPts val="0"/>
              </a:spcAft>
              <a:buSzPts val="1200"/>
              <a:buFont typeface="Arial"/>
              <a:buChar char="●"/>
              <a:defRPr/>
            </a:lvl7pPr>
            <a:lvl8pPr lvl="7" rtl="0" algn="ctr">
              <a:spcBef>
                <a:spcPts val="0"/>
              </a:spcBef>
              <a:spcAft>
                <a:spcPts val="0"/>
              </a:spcAft>
              <a:buSzPts val="1200"/>
              <a:buFont typeface="Arial"/>
              <a:buChar char="○"/>
              <a:defRPr/>
            </a:lvl8pPr>
            <a:lvl9pPr lvl="8" rtl="0" algn="ctr">
              <a:spcBef>
                <a:spcPts val="0"/>
              </a:spcBef>
              <a:spcAft>
                <a:spcPts val="0"/>
              </a:spcAft>
              <a:buSzPts val="1200"/>
              <a:buFont typeface="Arial"/>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44" name="Google Shape;24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6"/>
            <p:cNvGrpSpPr/>
            <p:nvPr/>
          </p:nvGrpSpPr>
          <p:grpSpPr>
            <a:xfrm flipH="1" rot="10800000">
              <a:off x="7851137" y="4808092"/>
              <a:ext cx="1292874" cy="335409"/>
              <a:chOff x="5798062" y="3183842"/>
              <a:chExt cx="1292874" cy="335409"/>
            </a:xfrm>
          </p:grpSpPr>
          <p:sp>
            <p:nvSpPr>
              <p:cNvPr id="261" name="Google Shape;261;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7"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69" name="Google Shape;269;p7"/>
          <p:cNvSpPr txBox="1"/>
          <p:nvPr>
            <p:ph type="title"/>
          </p:nvPr>
        </p:nvSpPr>
        <p:spPr>
          <a:xfrm>
            <a:off x="4753350" y="1044763"/>
            <a:ext cx="3357300" cy="19116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0" name="Google Shape;270;p7"/>
          <p:cNvSpPr txBox="1"/>
          <p:nvPr>
            <p:ph idx="1" type="subTitle"/>
          </p:nvPr>
        </p:nvSpPr>
        <p:spPr>
          <a:xfrm>
            <a:off x="4753350" y="2941826"/>
            <a:ext cx="3357300" cy="1197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71" name="Google Shape;271;p7"/>
          <p:cNvSpPr/>
          <p:nvPr>
            <p:ph idx="2" type="pic"/>
          </p:nvPr>
        </p:nvSpPr>
        <p:spPr>
          <a:xfrm>
            <a:off x="713350" y="1004738"/>
            <a:ext cx="3672000" cy="31341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2"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b="0" l="0" r="0" t="159"/>
          <a:stretch/>
        </p:blipFill>
        <p:spPr>
          <a:xfrm>
            <a:off x="0" y="7255"/>
            <a:ext cx="9144003" cy="5143499"/>
          </a:xfrm>
          <a:prstGeom prst="rect">
            <a:avLst/>
          </a:prstGeom>
          <a:noFill/>
          <a:ln>
            <a:noFill/>
          </a:ln>
        </p:spPr>
      </p:pic>
      <p:sp>
        <p:nvSpPr>
          <p:cNvPr id="274" name="Google Shape;274;p8"/>
          <p:cNvSpPr txBox="1"/>
          <p:nvPr>
            <p:ph type="title"/>
          </p:nvPr>
        </p:nvSpPr>
        <p:spPr>
          <a:xfrm>
            <a:off x="4572000" y="1472675"/>
            <a:ext cx="3851400" cy="21981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5" name="Google Shape;275;p8"/>
          <p:cNvSpPr/>
          <p:nvPr>
            <p:ph idx="2" type="pic"/>
          </p:nvPr>
        </p:nvSpPr>
        <p:spPr>
          <a:xfrm>
            <a:off x="713350" y="835200"/>
            <a:ext cx="3577200" cy="3473100"/>
          </a:xfrm>
          <a:prstGeom prst="rect">
            <a:avLst/>
          </a:prstGeom>
          <a:noFill/>
          <a:ln cap="flat" cmpd="sng" w="9525">
            <a:solidFill>
              <a:schemeClr val="dk2"/>
            </a:solidFill>
            <a:prstDash val="solid"/>
            <a:round/>
            <a:headEnd len="sm" w="sm" type="none"/>
            <a:tailEnd len="sm" w="sm" type="none"/>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flipH="1" rot="10800000">
              <a:off x="4606078" y="4020894"/>
              <a:ext cx="4472629" cy="1682787"/>
              <a:chOff x="4606078" y="-405156"/>
              <a:chExt cx="4472629" cy="1682787"/>
            </a:xfrm>
          </p:grpSpPr>
          <p:sp>
            <p:nvSpPr>
              <p:cNvPr id="291" name="Google Shape;291;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2"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394" name="Google Shape;394;p9"/>
          <p:cNvSpPr txBox="1"/>
          <p:nvPr>
            <p:ph idx="1" type="body"/>
          </p:nvPr>
        </p:nvSpPr>
        <p:spPr>
          <a:xfrm>
            <a:off x="720000" y="1203200"/>
            <a:ext cx="7704000" cy="32730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395" name="Google Shape;395;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9"/>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9"/>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1" name="Shape 471"/>
        <p:cNvGrpSpPr/>
        <p:nvPr/>
      </p:nvGrpSpPr>
      <p:grpSpPr>
        <a:xfrm>
          <a:off x="0" y="0"/>
          <a:ext cx="0" cy="0"/>
          <a:chOff x="0" y="0"/>
          <a:chExt cx="0" cy="0"/>
        </a:xfrm>
      </p:grpSpPr>
      <p:sp>
        <p:nvSpPr>
          <p:cNvPr id="472" name="Google Shape;472;p10"/>
          <p:cNvSpPr/>
          <p:nvPr>
            <p:ph idx="2" type="pic"/>
          </p:nvPr>
        </p:nvSpPr>
        <p:spPr>
          <a:xfrm>
            <a:off x="-7350" y="0"/>
            <a:ext cx="9144000" cy="5143500"/>
          </a:xfrm>
          <a:prstGeom prst="rect">
            <a:avLst/>
          </a:prstGeom>
          <a:noFill/>
          <a:ln>
            <a:noFill/>
          </a:ln>
        </p:spPr>
      </p:sp>
      <p:sp>
        <p:nvSpPr>
          <p:cNvPr id="473" name="Google Shape;473;p10"/>
          <p:cNvSpPr txBox="1"/>
          <p:nvPr>
            <p:ph idx="1" type="body"/>
          </p:nvPr>
        </p:nvSpPr>
        <p:spPr>
          <a:xfrm>
            <a:off x="720000" y="3998750"/>
            <a:ext cx="7704000" cy="605100"/>
          </a:xfrm>
          <a:prstGeom prst="rect">
            <a:avLst/>
          </a:prstGeom>
          <a:solidFill>
            <a:schemeClr val="lt1"/>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600" y="445025"/>
            <a:ext cx="7702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9pPr>
          </a:lstStyle>
          <a:p/>
        </p:txBody>
      </p:sp>
      <p:sp>
        <p:nvSpPr>
          <p:cNvPr id="7" name="Google Shape;7;p1"/>
          <p:cNvSpPr txBox="1"/>
          <p:nvPr>
            <p:ph idx="1" type="body"/>
          </p:nvPr>
        </p:nvSpPr>
        <p:spPr>
          <a:xfrm>
            <a:off x="720600" y="1152475"/>
            <a:ext cx="7702800" cy="34515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indent="-304800" lvl="1" marL="914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indent="-304800" lvl="2" marL="1371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indent="-304800" lvl="3" marL="1828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indent="-304800" lvl="4" marL="22860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indent="-304800" lvl="5" marL="2743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indent="-304800" lvl="6" marL="3200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indent="-304800" lvl="7" marL="3657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indent="-304800" lvl="8" marL="411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grpSp>
        <p:nvGrpSpPr>
          <p:cNvPr id="1211" name="Google Shape;1211;p21"/>
          <p:cNvGrpSpPr/>
          <p:nvPr/>
        </p:nvGrpSpPr>
        <p:grpSpPr>
          <a:xfrm>
            <a:off x="7461226" y="301"/>
            <a:ext cx="1682777" cy="5143232"/>
            <a:chOff x="7461226" y="301"/>
            <a:chExt cx="1682777" cy="5143232"/>
          </a:xfrm>
        </p:grpSpPr>
        <p:grpSp>
          <p:nvGrpSpPr>
            <p:cNvPr id="1212" name="Google Shape;1212;p21"/>
            <p:cNvGrpSpPr/>
            <p:nvPr/>
          </p:nvGrpSpPr>
          <p:grpSpPr>
            <a:xfrm rot="-5400000">
              <a:off x="5730999" y="1730529"/>
              <a:ext cx="5143232" cy="1682777"/>
              <a:chOff x="713356" y="2640614"/>
              <a:chExt cx="6188463" cy="2024758"/>
            </a:xfrm>
          </p:grpSpPr>
          <p:sp>
            <p:nvSpPr>
              <p:cNvPr id="1213" name="Google Shape;1213;p21"/>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1"/>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1"/>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1"/>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1"/>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1"/>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1"/>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1"/>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1"/>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1"/>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1"/>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1"/>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1"/>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1"/>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1"/>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1"/>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1"/>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1"/>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1"/>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1"/>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1"/>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1"/>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1"/>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1"/>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1"/>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1"/>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1"/>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1"/>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1"/>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1"/>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1"/>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1"/>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1"/>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1"/>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1"/>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1"/>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1"/>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1"/>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1"/>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1"/>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1"/>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1"/>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1"/>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1"/>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1"/>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1"/>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1"/>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1"/>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1"/>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1"/>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1"/>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1"/>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1"/>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1"/>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1"/>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1"/>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1"/>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21"/>
            <p:cNvGrpSpPr/>
            <p:nvPr/>
          </p:nvGrpSpPr>
          <p:grpSpPr>
            <a:xfrm>
              <a:off x="7512277" y="198770"/>
              <a:ext cx="1333992" cy="4753836"/>
              <a:chOff x="7512277" y="198770"/>
              <a:chExt cx="1333992" cy="4753836"/>
            </a:xfrm>
          </p:grpSpPr>
          <p:grpSp>
            <p:nvGrpSpPr>
              <p:cNvPr id="1274" name="Google Shape;1274;p21"/>
              <p:cNvGrpSpPr/>
              <p:nvPr/>
            </p:nvGrpSpPr>
            <p:grpSpPr>
              <a:xfrm>
                <a:off x="8713358" y="1337670"/>
                <a:ext cx="132911" cy="199379"/>
                <a:chOff x="2778349" y="5640986"/>
                <a:chExt cx="508847" cy="763610"/>
              </a:xfrm>
            </p:grpSpPr>
            <p:sp>
              <p:nvSpPr>
                <p:cNvPr id="1275" name="Google Shape;1275;p2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21"/>
              <p:cNvGrpSpPr/>
              <p:nvPr/>
            </p:nvGrpSpPr>
            <p:grpSpPr>
              <a:xfrm>
                <a:off x="7512277" y="4676943"/>
                <a:ext cx="183745" cy="275663"/>
                <a:chOff x="2778349" y="5640986"/>
                <a:chExt cx="508847" cy="763610"/>
              </a:xfrm>
            </p:grpSpPr>
            <p:sp>
              <p:nvSpPr>
                <p:cNvPr id="1278" name="Google Shape;1278;p2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1"/>
              <p:cNvGrpSpPr/>
              <p:nvPr/>
            </p:nvGrpSpPr>
            <p:grpSpPr>
              <a:xfrm>
                <a:off x="7518171" y="198770"/>
                <a:ext cx="132911" cy="199379"/>
                <a:chOff x="2778349" y="5640986"/>
                <a:chExt cx="508847" cy="763610"/>
              </a:xfrm>
            </p:grpSpPr>
            <p:sp>
              <p:nvSpPr>
                <p:cNvPr id="1281" name="Google Shape;1281;p2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83" name="Google Shape;1283;p21"/>
          <p:cNvSpPr txBox="1"/>
          <p:nvPr>
            <p:ph type="ctrTitle"/>
          </p:nvPr>
        </p:nvSpPr>
        <p:spPr>
          <a:xfrm>
            <a:off x="544025" y="1348801"/>
            <a:ext cx="3697200" cy="244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Secure Software Architecture</a:t>
            </a:r>
            <a:endParaRPr sz="3100"/>
          </a:p>
          <a:p>
            <a:pPr indent="0" lvl="0" marL="0" rtl="0" algn="l">
              <a:spcBef>
                <a:spcPts val="0"/>
              </a:spcBef>
              <a:spcAft>
                <a:spcPts val="0"/>
              </a:spcAft>
              <a:buNone/>
            </a:pPr>
            <a:r>
              <a:rPr lang="en" sz="2000"/>
              <a:t>Securing a Modern Web Application</a:t>
            </a:r>
            <a:endParaRPr sz="2000"/>
          </a:p>
          <a:p>
            <a:pPr indent="0" lvl="0" marL="0" rtl="0" algn="l">
              <a:spcBef>
                <a:spcPts val="0"/>
              </a:spcBef>
              <a:spcAft>
                <a:spcPts val="0"/>
              </a:spcAft>
              <a:buNone/>
            </a:pPr>
            <a:r>
              <a:t/>
            </a:r>
            <a:endParaRPr/>
          </a:p>
        </p:txBody>
      </p:sp>
      <p:sp>
        <p:nvSpPr>
          <p:cNvPr id="1284" name="Google Shape;1284;p21"/>
          <p:cNvSpPr txBox="1"/>
          <p:nvPr>
            <p:ph idx="1" type="subTitle"/>
          </p:nvPr>
        </p:nvSpPr>
        <p:spPr>
          <a:xfrm>
            <a:off x="649850" y="3565569"/>
            <a:ext cx="36972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Toan, Sally and Marko</a:t>
            </a:r>
            <a:endParaRPr/>
          </a:p>
          <a:p>
            <a:pPr indent="0" lvl="0" marL="0" rtl="0" algn="l">
              <a:spcBef>
                <a:spcPts val="0"/>
              </a:spcBef>
              <a:spcAft>
                <a:spcPts val="0"/>
              </a:spcAft>
              <a:buNone/>
            </a:pPr>
            <a:r>
              <a:t/>
            </a:r>
            <a:endParaRPr/>
          </a:p>
        </p:txBody>
      </p:sp>
      <p:pic>
        <p:nvPicPr>
          <p:cNvPr id="1285" name="Google Shape;1285;p21"/>
          <p:cNvPicPr preferRelativeResize="0"/>
          <p:nvPr>
            <p:ph idx="2" type="pic"/>
          </p:nvPr>
        </p:nvPicPr>
        <p:blipFill rotWithShape="1">
          <a:blip r:embed="rId3">
            <a:alphaModFix/>
          </a:blip>
          <a:srcRect b="0" l="6053" r="24918" t="0"/>
          <a:stretch/>
        </p:blipFill>
        <p:spPr>
          <a:xfrm>
            <a:off x="4691783" y="844730"/>
            <a:ext cx="3556426" cy="3417051"/>
          </a:xfrm>
          <a:prstGeom prst="rect">
            <a:avLst/>
          </a:prstGeom>
        </p:spPr>
      </p:pic>
      <p:grpSp>
        <p:nvGrpSpPr>
          <p:cNvPr id="1286" name="Google Shape;1286;p21"/>
          <p:cNvGrpSpPr/>
          <p:nvPr/>
        </p:nvGrpSpPr>
        <p:grpSpPr>
          <a:xfrm>
            <a:off x="6515177" y="1066643"/>
            <a:ext cx="183745" cy="275663"/>
            <a:chOff x="2778349" y="5640986"/>
            <a:chExt cx="508847" cy="763610"/>
          </a:xfrm>
        </p:grpSpPr>
        <p:sp>
          <p:nvSpPr>
            <p:cNvPr id="1287" name="Google Shape;1287;p2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2100"/>
              <a:t>Development Process and Debugging Experience</a:t>
            </a:r>
            <a:endParaRPr sz="2100"/>
          </a:p>
          <a:p>
            <a:pPr indent="0" lvl="0" marL="0" rtl="0" algn="l">
              <a:spcBef>
                <a:spcPts val="400"/>
              </a:spcBef>
              <a:spcAft>
                <a:spcPts val="0"/>
              </a:spcAft>
              <a:buNone/>
            </a:pPr>
            <a:r>
              <a:t/>
            </a:r>
            <a:endParaRPr/>
          </a:p>
        </p:txBody>
      </p:sp>
      <p:sp>
        <p:nvSpPr>
          <p:cNvPr id="1432" name="Google Shape;1432;p30"/>
          <p:cNvSpPr txBox="1"/>
          <p:nvPr/>
        </p:nvSpPr>
        <p:spPr>
          <a:xfrm>
            <a:off x="586500" y="978000"/>
            <a:ext cx="8047500" cy="394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dk1"/>
                </a:solidFill>
                <a:latin typeface="Saira"/>
                <a:ea typeface="Saira"/>
                <a:cs typeface="Saira"/>
                <a:sym typeface="Saira"/>
              </a:rPr>
              <a:t>During the development of our secure web application, we initially encountered issues running the code properly, which prevented the app from functioning as expected. Fortunately, we identified the problem early in the process and made the decision to restart the project from scratch. This allowed us to rebuild the application with a clearer structure and more secure features in mind.</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rPr lang="en" sz="1100">
                <a:solidFill>
                  <a:schemeClr val="dk1"/>
                </a:solidFill>
                <a:latin typeface="Saira"/>
                <a:ea typeface="Saira"/>
                <a:cs typeface="Saira"/>
                <a:sym typeface="Saira"/>
              </a:rPr>
              <a:t>We began by implementing password hashing using bcrypt to ensure user credentials were stored securely. Next, we integrated CSRF protection through Flask-WTF to defend against cross-site request forgery attacks. As the project progressed, we added forwarding redirects and began implementing Two-Factor Authentication (2FA) for enhanced login security. Throughout each stage of development, bug fixing was a constant necessity. Every version of the code brought new challenges, and we regularly tested and debugged the application to ensure that it functioned correctly and securely. Although the process was difficult at times, particularly during debugging, it helped us better understand secure coding practices and reinforced the importance of thorough testing in software engineering.</a:t>
            </a:r>
            <a:endParaRPr sz="1100">
              <a:solidFill>
                <a:schemeClr val="dk1"/>
              </a:solidFill>
              <a:latin typeface="Saira"/>
              <a:ea typeface="Saira"/>
              <a:cs typeface="Saira"/>
              <a:sym typeface="Saira"/>
            </a:endParaRPr>
          </a:p>
          <a:p>
            <a:pPr indent="0" lvl="0" marL="0" rtl="0" algn="l">
              <a:spcBef>
                <a:spcPts val="1200"/>
              </a:spcBef>
              <a:spcAft>
                <a:spcPts val="0"/>
              </a:spcAft>
              <a:buNone/>
            </a:pPr>
            <a:r>
              <a:t/>
            </a:r>
            <a:endParaRPr sz="1200">
              <a:solidFill>
                <a:schemeClr val="dk1"/>
              </a:solidFill>
              <a:latin typeface="Saira"/>
              <a:ea typeface="Saira"/>
              <a:cs typeface="Saira"/>
              <a:sym typeface="Sai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6" name="Shape 1436"/>
        <p:cNvGrpSpPr/>
        <p:nvPr/>
      </p:nvGrpSpPr>
      <p:grpSpPr>
        <a:xfrm>
          <a:off x="0" y="0"/>
          <a:ext cx="0" cy="0"/>
          <a:chOff x="0" y="0"/>
          <a:chExt cx="0" cy="0"/>
        </a:xfrm>
      </p:grpSpPr>
      <p:sp>
        <p:nvSpPr>
          <p:cNvPr id="1437" name="Google Shape;1437;p31"/>
          <p:cNvSpPr txBox="1"/>
          <p:nvPr>
            <p:ph type="title"/>
          </p:nvPr>
        </p:nvSpPr>
        <p:spPr>
          <a:xfrm>
            <a:off x="4572000" y="1877675"/>
            <a:ext cx="3851400" cy="21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How the code run</a:t>
            </a:r>
            <a:endParaRPr sz="3200"/>
          </a:p>
        </p:txBody>
      </p:sp>
      <p:sp>
        <p:nvSpPr>
          <p:cNvPr id="1438" name="Google Shape;1438;p31"/>
          <p:cNvSpPr txBox="1"/>
          <p:nvPr/>
        </p:nvSpPr>
        <p:spPr>
          <a:xfrm>
            <a:off x="5560950" y="1079525"/>
            <a:ext cx="18735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6000">
                <a:solidFill>
                  <a:schemeClr val="lt2"/>
                </a:solidFill>
                <a:latin typeface="Aldrich"/>
                <a:ea typeface="Aldrich"/>
                <a:cs typeface="Aldrich"/>
                <a:sym typeface="Aldrich"/>
              </a:rPr>
              <a:t>04</a:t>
            </a:r>
            <a:endParaRPr b="1" sz="6000">
              <a:solidFill>
                <a:schemeClr val="lt2"/>
              </a:solidFill>
              <a:latin typeface="Aldrich"/>
              <a:ea typeface="Aldrich"/>
              <a:cs typeface="Aldrich"/>
              <a:sym typeface="Aldrich"/>
            </a:endParaRPr>
          </a:p>
        </p:txBody>
      </p:sp>
      <p:sp>
        <p:nvSpPr>
          <p:cNvPr id="1439" name="Google Shape;1439;p31"/>
          <p:cNvSpPr txBox="1"/>
          <p:nvPr/>
        </p:nvSpPr>
        <p:spPr>
          <a:xfrm>
            <a:off x="4874925" y="3255075"/>
            <a:ext cx="3719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100">
              <a:solidFill>
                <a:schemeClr val="dk1"/>
              </a:solidFill>
            </a:endParaRPr>
          </a:p>
        </p:txBody>
      </p:sp>
      <p:pic>
        <p:nvPicPr>
          <p:cNvPr id="1440" name="Google Shape;1440;p31"/>
          <p:cNvPicPr preferRelativeResize="0"/>
          <p:nvPr/>
        </p:nvPicPr>
        <p:blipFill>
          <a:blip r:embed="rId3">
            <a:alphaModFix/>
          </a:blip>
          <a:stretch>
            <a:fillRect/>
          </a:stretch>
        </p:blipFill>
        <p:spPr>
          <a:xfrm>
            <a:off x="227400" y="1429938"/>
            <a:ext cx="4267203" cy="22836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sp>
        <p:nvSpPr>
          <p:cNvPr id="1445" name="Google Shape;144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Example of Code</a:t>
            </a:r>
            <a:endParaRPr/>
          </a:p>
        </p:txBody>
      </p:sp>
      <p:sp>
        <p:nvSpPr>
          <p:cNvPr id="1446" name="Google Shape;1446;p32"/>
          <p:cNvSpPr txBox="1"/>
          <p:nvPr/>
        </p:nvSpPr>
        <p:spPr>
          <a:xfrm>
            <a:off x="586500" y="978000"/>
            <a:ext cx="8047500" cy="394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100">
              <a:solidFill>
                <a:schemeClr val="dk1"/>
              </a:solidFill>
            </a:endParaRPr>
          </a:p>
          <a:p>
            <a:pPr indent="0" lvl="0" marL="0" rtl="0" algn="l">
              <a:spcBef>
                <a:spcPts val="1200"/>
              </a:spcBef>
              <a:spcAft>
                <a:spcPts val="0"/>
              </a:spcAft>
              <a:buNone/>
            </a:pPr>
            <a:r>
              <a:t/>
            </a:r>
            <a:endParaRPr sz="1200">
              <a:solidFill>
                <a:schemeClr val="dk1"/>
              </a:solidFill>
              <a:latin typeface="Saira"/>
              <a:ea typeface="Saira"/>
              <a:cs typeface="Saira"/>
              <a:sym typeface="Saira"/>
            </a:endParaRPr>
          </a:p>
        </p:txBody>
      </p:sp>
      <p:pic>
        <p:nvPicPr>
          <p:cNvPr id="1447" name="Google Shape;1447;p32"/>
          <p:cNvPicPr preferRelativeResize="0"/>
          <p:nvPr/>
        </p:nvPicPr>
        <p:blipFill>
          <a:blip r:embed="rId3">
            <a:alphaModFix/>
          </a:blip>
          <a:stretch>
            <a:fillRect/>
          </a:stretch>
        </p:blipFill>
        <p:spPr>
          <a:xfrm>
            <a:off x="6127300" y="1114937"/>
            <a:ext cx="2915850" cy="2913649"/>
          </a:xfrm>
          <a:prstGeom prst="rect">
            <a:avLst/>
          </a:prstGeom>
          <a:noFill/>
          <a:ln>
            <a:noFill/>
          </a:ln>
        </p:spPr>
      </p:pic>
      <p:pic>
        <p:nvPicPr>
          <p:cNvPr id="1448" name="Google Shape;1448;p32"/>
          <p:cNvPicPr preferRelativeResize="0"/>
          <p:nvPr/>
        </p:nvPicPr>
        <p:blipFill>
          <a:blip r:embed="rId4">
            <a:alphaModFix/>
          </a:blip>
          <a:stretch>
            <a:fillRect/>
          </a:stretch>
        </p:blipFill>
        <p:spPr>
          <a:xfrm>
            <a:off x="3192799" y="818300"/>
            <a:ext cx="2852574" cy="3727126"/>
          </a:xfrm>
          <a:prstGeom prst="rect">
            <a:avLst/>
          </a:prstGeom>
          <a:noFill/>
          <a:ln>
            <a:noFill/>
          </a:ln>
        </p:spPr>
      </p:pic>
      <p:pic>
        <p:nvPicPr>
          <p:cNvPr id="1449" name="Google Shape;1449;p32"/>
          <p:cNvPicPr preferRelativeResize="0"/>
          <p:nvPr/>
        </p:nvPicPr>
        <p:blipFill>
          <a:blip r:embed="rId5">
            <a:alphaModFix/>
          </a:blip>
          <a:stretch>
            <a:fillRect/>
          </a:stretch>
        </p:blipFill>
        <p:spPr>
          <a:xfrm>
            <a:off x="147444" y="1325726"/>
            <a:ext cx="2963426" cy="20470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33"/>
          <p:cNvSpPr txBox="1"/>
          <p:nvPr/>
        </p:nvSpPr>
        <p:spPr>
          <a:xfrm>
            <a:off x="4874925" y="3255075"/>
            <a:ext cx="3719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100">
              <a:solidFill>
                <a:schemeClr val="dk1"/>
              </a:solidFill>
            </a:endParaRPr>
          </a:p>
        </p:txBody>
      </p:sp>
      <p:pic>
        <p:nvPicPr>
          <p:cNvPr id="1455" name="Google Shape;1455;p33"/>
          <p:cNvPicPr preferRelativeResize="0"/>
          <p:nvPr>
            <p:ph idx="2" type="pic"/>
          </p:nvPr>
        </p:nvPicPr>
        <p:blipFill rotWithShape="1">
          <a:blip r:embed="rId3">
            <a:alphaModFix/>
          </a:blip>
          <a:srcRect b="0" l="12934" r="12941" t="0"/>
          <a:stretch/>
        </p:blipFill>
        <p:spPr>
          <a:xfrm>
            <a:off x="4874925" y="1017850"/>
            <a:ext cx="3851398" cy="3417050"/>
          </a:xfrm>
          <a:prstGeom prst="rect">
            <a:avLst/>
          </a:prstGeom>
        </p:spPr>
      </p:pic>
      <p:sp>
        <p:nvSpPr>
          <p:cNvPr id="1456" name="Google Shape;1456;p33"/>
          <p:cNvSpPr txBox="1"/>
          <p:nvPr/>
        </p:nvSpPr>
        <p:spPr>
          <a:xfrm>
            <a:off x="682500" y="1860000"/>
            <a:ext cx="3369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000">
                <a:solidFill>
                  <a:schemeClr val="dk1"/>
                </a:solidFill>
                <a:latin typeface="Aldrich"/>
                <a:ea typeface="Aldrich"/>
                <a:cs typeface="Aldrich"/>
                <a:sym typeface="Aldrich"/>
              </a:rPr>
              <a:t>Thanks!</a:t>
            </a:r>
            <a:endParaRPr b="1" sz="6000">
              <a:solidFill>
                <a:schemeClr val="dk1"/>
              </a:solidFill>
              <a:latin typeface="Aldrich"/>
              <a:ea typeface="Aldrich"/>
              <a:cs typeface="Aldrich"/>
              <a:sym typeface="Aldrich"/>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22"/>
          <p:cNvSpPr txBox="1"/>
          <p:nvPr>
            <p:ph idx="14" type="title"/>
          </p:nvPr>
        </p:nvSpPr>
        <p:spPr>
          <a:xfrm>
            <a:off x="46688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94" name="Google Shape;1294;p22"/>
          <p:cNvSpPr txBox="1"/>
          <p:nvPr>
            <p:ph idx="15" type="title"/>
          </p:nvPr>
        </p:nvSpPr>
        <p:spPr>
          <a:xfrm>
            <a:off x="46688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95" name="Google Shape;1295;p22"/>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the code run</a:t>
            </a:r>
            <a:endParaRPr/>
          </a:p>
        </p:txBody>
      </p:sp>
      <p:sp>
        <p:nvSpPr>
          <p:cNvPr id="1296" name="Google Shape;1296;p22"/>
          <p:cNvSpPr txBox="1"/>
          <p:nvPr>
            <p:ph idx="5" type="title"/>
          </p:nvPr>
        </p:nvSpPr>
        <p:spPr>
          <a:xfrm>
            <a:off x="1589763" y="328920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Process of Making the Secure Web App</a:t>
            </a:r>
            <a:endParaRPr/>
          </a:p>
        </p:txBody>
      </p:sp>
      <p:sp>
        <p:nvSpPr>
          <p:cNvPr id="1297" name="Google Shape;129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298" name="Google Shape;1298;p22"/>
          <p:cNvSpPr txBox="1"/>
          <p:nvPr>
            <p:ph idx="2" type="title"/>
          </p:nvPr>
        </p:nvSpPr>
        <p:spPr>
          <a:xfrm>
            <a:off x="1589775" y="1841238"/>
            <a:ext cx="26118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500"/>
          </a:p>
          <a:p>
            <a:pPr indent="0" lvl="0" marL="0" rtl="0" algn="l">
              <a:spcBef>
                <a:spcPts val="0"/>
              </a:spcBef>
              <a:spcAft>
                <a:spcPts val="0"/>
              </a:spcAft>
              <a:buNone/>
            </a:pPr>
            <a:r>
              <a:rPr lang="en"/>
              <a:t>Secure Software Architecture</a:t>
            </a:r>
            <a:endParaRPr/>
          </a:p>
        </p:txBody>
      </p:sp>
      <p:sp>
        <p:nvSpPr>
          <p:cNvPr id="1299" name="Google Shape;1299;p22"/>
          <p:cNvSpPr txBox="1"/>
          <p:nvPr>
            <p:ph idx="3" type="title"/>
          </p:nvPr>
        </p:nvSpPr>
        <p:spPr>
          <a:xfrm>
            <a:off x="5485979" y="1762300"/>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Implication of Software Engineering</a:t>
            </a:r>
            <a:endParaRPr/>
          </a:p>
        </p:txBody>
      </p:sp>
      <p:sp>
        <p:nvSpPr>
          <p:cNvPr id="1300" name="Google Shape;1300;p22"/>
          <p:cNvSpPr txBox="1"/>
          <p:nvPr>
            <p:ph idx="9" type="title"/>
          </p:nvPr>
        </p:nvSpPr>
        <p:spPr>
          <a:xfrm>
            <a:off x="7726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01" name="Google Shape;1301;p22"/>
          <p:cNvSpPr txBox="1"/>
          <p:nvPr>
            <p:ph idx="13" type="title"/>
          </p:nvPr>
        </p:nvSpPr>
        <p:spPr>
          <a:xfrm>
            <a:off x="7726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5" name="Shape 1305"/>
        <p:cNvGrpSpPr/>
        <p:nvPr/>
      </p:nvGrpSpPr>
      <p:grpSpPr>
        <a:xfrm>
          <a:off x="0" y="0"/>
          <a:ext cx="0" cy="0"/>
          <a:chOff x="0" y="0"/>
          <a:chExt cx="0" cy="0"/>
        </a:xfrm>
      </p:grpSpPr>
      <p:grpSp>
        <p:nvGrpSpPr>
          <p:cNvPr id="1306" name="Google Shape;1306;p23"/>
          <p:cNvGrpSpPr/>
          <p:nvPr/>
        </p:nvGrpSpPr>
        <p:grpSpPr>
          <a:xfrm>
            <a:off x="1" y="301"/>
            <a:ext cx="1682777" cy="5143232"/>
            <a:chOff x="1" y="301"/>
            <a:chExt cx="1682777" cy="5143232"/>
          </a:xfrm>
        </p:grpSpPr>
        <p:grpSp>
          <p:nvGrpSpPr>
            <p:cNvPr id="1307" name="Google Shape;1307;p23"/>
            <p:cNvGrpSpPr/>
            <p:nvPr/>
          </p:nvGrpSpPr>
          <p:grpSpPr>
            <a:xfrm flipH="1" rot="5400000">
              <a:off x="-1730226" y="1730529"/>
              <a:ext cx="5143232" cy="1682777"/>
              <a:chOff x="713356" y="2640614"/>
              <a:chExt cx="6188463" cy="2024758"/>
            </a:xfrm>
          </p:grpSpPr>
          <p:sp>
            <p:nvSpPr>
              <p:cNvPr id="1308" name="Google Shape;1308;p2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23"/>
            <p:cNvGrpSpPr/>
            <p:nvPr/>
          </p:nvGrpSpPr>
          <p:grpSpPr>
            <a:xfrm>
              <a:off x="280008" y="198770"/>
              <a:ext cx="1244764" cy="4753836"/>
              <a:chOff x="7741233" y="198770"/>
              <a:chExt cx="1244764" cy="4753836"/>
            </a:xfrm>
          </p:grpSpPr>
          <p:grpSp>
            <p:nvGrpSpPr>
              <p:cNvPr id="1369" name="Google Shape;1369;p23"/>
              <p:cNvGrpSpPr/>
              <p:nvPr/>
            </p:nvGrpSpPr>
            <p:grpSpPr>
              <a:xfrm>
                <a:off x="7741233" y="1337670"/>
                <a:ext cx="132911" cy="199379"/>
                <a:chOff x="2778349" y="5640986"/>
                <a:chExt cx="508847" cy="763610"/>
              </a:xfrm>
            </p:grpSpPr>
            <p:sp>
              <p:nvSpPr>
                <p:cNvPr id="1370" name="Google Shape;1370;p2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23"/>
              <p:cNvGrpSpPr/>
              <p:nvPr/>
            </p:nvGrpSpPr>
            <p:grpSpPr>
              <a:xfrm>
                <a:off x="8802252" y="4676943"/>
                <a:ext cx="183745" cy="275663"/>
                <a:chOff x="2778349" y="5640986"/>
                <a:chExt cx="508847" cy="763610"/>
              </a:xfrm>
            </p:grpSpPr>
            <p:sp>
              <p:nvSpPr>
                <p:cNvPr id="1373" name="Google Shape;1373;p2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23"/>
              <p:cNvGrpSpPr/>
              <p:nvPr/>
            </p:nvGrpSpPr>
            <p:grpSpPr>
              <a:xfrm>
                <a:off x="8802246" y="198770"/>
                <a:ext cx="132911" cy="199379"/>
                <a:chOff x="2778349" y="5640986"/>
                <a:chExt cx="508847" cy="763610"/>
              </a:xfrm>
            </p:grpSpPr>
            <p:sp>
              <p:nvSpPr>
                <p:cNvPr id="1376" name="Google Shape;1376;p2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378" name="Google Shape;1378;p23"/>
          <p:cNvSpPr txBox="1"/>
          <p:nvPr>
            <p:ph type="title"/>
          </p:nvPr>
        </p:nvSpPr>
        <p:spPr>
          <a:xfrm>
            <a:off x="3666375" y="527650"/>
            <a:ext cx="4444200" cy="7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PWA</a:t>
            </a:r>
            <a:endParaRPr>
              <a:latin typeface="Roboto"/>
              <a:ea typeface="Roboto"/>
              <a:cs typeface="Roboto"/>
              <a:sym typeface="Roboto"/>
            </a:endParaRPr>
          </a:p>
        </p:txBody>
      </p:sp>
      <p:sp>
        <p:nvSpPr>
          <p:cNvPr id="1379" name="Google Shape;1379;p23"/>
          <p:cNvSpPr txBox="1"/>
          <p:nvPr>
            <p:ph idx="1" type="subTitle"/>
          </p:nvPr>
        </p:nvSpPr>
        <p:spPr>
          <a:xfrm>
            <a:off x="3666450" y="1252450"/>
            <a:ext cx="5259900" cy="28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latin typeface="Arial"/>
                <a:ea typeface="Arial"/>
                <a:cs typeface="Arial"/>
                <a:sym typeface="Arial"/>
              </a:rPr>
              <a:t>A Progressive Web App (PWA) is a web application created with web technologies that offers a native-like user experience. Users can install and use it on their devices just like any other app.</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b="1" lang="en" sz="1400">
                <a:latin typeface="Arial"/>
                <a:ea typeface="Arial"/>
                <a:cs typeface="Arial"/>
                <a:sym typeface="Arial"/>
              </a:rPr>
              <a:t>Purpose of project:</a:t>
            </a:r>
            <a:endParaRPr b="1"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400">
                <a:latin typeface="Arial"/>
                <a:ea typeface="Arial"/>
                <a:cs typeface="Arial"/>
                <a:sym typeface="Arial"/>
              </a:rPr>
              <a:t>The goal of this project is to create a Progressive Web App (PWA) that functions similarly to a traditional app in a web browser. It has features like feedback submission, user authentication, and data protection through the use modern security methods.</a:t>
            </a:r>
            <a:endParaRPr sz="1400">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400">
              <a:latin typeface="Arial"/>
              <a:ea typeface="Arial"/>
              <a:cs typeface="Arial"/>
              <a:sym typeface="Arial"/>
            </a:endParaRPr>
          </a:p>
        </p:txBody>
      </p:sp>
      <p:pic>
        <p:nvPicPr>
          <p:cNvPr id="1380" name="Google Shape;1380;p23"/>
          <p:cNvPicPr preferRelativeResize="0"/>
          <p:nvPr>
            <p:ph idx="2" type="pic"/>
          </p:nvPr>
        </p:nvPicPr>
        <p:blipFill rotWithShape="1">
          <a:blip r:embed="rId3">
            <a:alphaModFix/>
          </a:blip>
          <a:srcRect b="9763" l="12280" r="28248" t="0"/>
          <a:stretch/>
        </p:blipFill>
        <p:spPr>
          <a:xfrm>
            <a:off x="596950" y="1476035"/>
            <a:ext cx="2857776" cy="24391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Implication of Software Engineering</a:t>
            </a:r>
            <a:endParaRPr/>
          </a:p>
        </p:txBody>
      </p:sp>
      <p:sp>
        <p:nvSpPr>
          <p:cNvPr id="1386" name="Google Shape;1386;p24"/>
          <p:cNvSpPr/>
          <p:nvPr/>
        </p:nvSpPr>
        <p:spPr>
          <a:xfrm>
            <a:off x="1405381"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Social</a:t>
            </a:r>
            <a:endParaRPr b="1" sz="1600">
              <a:solidFill>
                <a:schemeClr val="lt1"/>
              </a:solidFill>
              <a:latin typeface="Aldrich"/>
              <a:ea typeface="Aldrich"/>
              <a:cs typeface="Aldrich"/>
              <a:sym typeface="Aldrich"/>
            </a:endParaRPr>
          </a:p>
        </p:txBody>
      </p:sp>
      <p:sp>
        <p:nvSpPr>
          <p:cNvPr id="1387" name="Google Shape;1387;p24"/>
          <p:cNvSpPr/>
          <p:nvPr/>
        </p:nvSpPr>
        <p:spPr>
          <a:xfrm>
            <a:off x="3882373"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Ethical</a:t>
            </a:r>
            <a:endParaRPr b="1" sz="1600">
              <a:solidFill>
                <a:schemeClr val="lt1"/>
              </a:solidFill>
              <a:latin typeface="Aldrich"/>
              <a:ea typeface="Aldrich"/>
              <a:cs typeface="Aldrich"/>
              <a:sym typeface="Aldrich"/>
            </a:endParaRPr>
          </a:p>
        </p:txBody>
      </p:sp>
      <p:sp>
        <p:nvSpPr>
          <p:cNvPr id="1388" name="Google Shape;1388;p24"/>
          <p:cNvSpPr/>
          <p:nvPr/>
        </p:nvSpPr>
        <p:spPr>
          <a:xfrm>
            <a:off x="1405381" y="2849125"/>
            <a:ext cx="2329200" cy="12087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ldrich"/>
                <a:ea typeface="Aldrich"/>
                <a:cs typeface="Aldrich"/>
                <a:sym typeface="Aldrich"/>
              </a:rPr>
              <a:t>Legal</a:t>
            </a:r>
            <a:endParaRPr b="1" sz="1600">
              <a:solidFill>
                <a:schemeClr val="dk1"/>
              </a:solidFill>
              <a:latin typeface="Aldrich"/>
              <a:ea typeface="Aldrich"/>
              <a:cs typeface="Aldrich"/>
              <a:sym typeface="Aldrich"/>
            </a:endParaRPr>
          </a:p>
        </p:txBody>
      </p:sp>
      <p:sp>
        <p:nvSpPr>
          <p:cNvPr id="1389" name="Google Shape;1389;p24"/>
          <p:cNvSpPr/>
          <p:nvPr/>
        </p:nvSpPr>
        <p:spPr>
          <a:xfrm>
            <a:off x="3882373" y="2849125"/>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Environmental</a:t>
            </a:r>
            <a:endParaRPr b="1" sz="1600">
              <a:solidFill>
                <a:schemeClr val="lt1"/>
              </a:solidFill>
              <a:latin typeface="Aldrich"/>
              <a:ea typeface="Aldrich"/>
              <a:cs typeface="Aldrich"/>
              <a:sym typeface="Aldrich"/>
            </a:endParaRPr>
          </a:p>
        </p:txBody>
      </p:sp>
      <p:sp>
        <p:nvSpPr>
          <p:cNvPr id="1390" name="Google Shape;1390;p24"/>
          <p:cNvSpPr txBox="1"/>
          <p:nvPr/>
        </p:nvSpPr>
        <p:spPr>
          <a:xfrm>
            <a:off x="6505800" y="1523950"/>
            <a:ext cx="2638200" cy="259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Calibri"/>
                <a:ea typeface="Calibri"/>
                <a:cs typeface="Calibri"/>
                <a:sym typeface="Calibri"/>
              </a:rPr>
              <a:t>Purpose of Exploring Social, Ethical, Legal &amp; Environmental Implications:</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Font typeface="Arial"/>
              <a:buNone/>
            </a:pPr>
            <a:r>
              <a:t/>
            </a:r>
            <a:endParaRPr sz="1100">
              <a:solidFill>
                <a:schemeClr val="dk1"/>
              </a:solidFill>
            </a:endParaRPr>
          </a:p>
          <a:p>
            <a:pPr indent="0" lvl="0" marL="0" rtl="0" algn="l">
              <a:spcBef>
                <a:spcPts val="0"/>
              </a:spcBef>
              <a:spcAft>
                <a:spcPts val="0"/>
              </a:spcAft>
              <a:buClr>
                <a:schemeClr val="dk1"/>
              </a:buClr>
              <a:buFont typeface="Arial"/>
              <a:buNone/>
            </a:pPr>
            <a:r>
              <a:rPr lang="en" sz="1100">
                <a:solidFill>
                  <a:schemeClr val="dk1"/>
                </a:solidFill>
              </a:rPr>
              <a:t>to understand the effects that actions made by software engineers have on people, society, and the environment. This guarantees the app's sustainability, responsibility, and ethics in addition to its functionality and security.</a:t>
            </a:r>
            <a:endParaRPr sz="1200">
              <a:solidFill>
                <a:schemeClr val="dk1"/>
              </a:solidFill>
              <a:latin typeface="Saira"/>
              <a:ea typeface="Saira"/>
              <a:cs typeface="Saira"/>
              <a:sym typeface="Saira"/>
            </a:endParaRPr>
          </a:p>
        </p:txBody>
      </p:sp>
      <p:sp>
        <p:nvSpPr>
          <p:cNvPr id="1391" name="Google Shape;1391;p24"/>
          <p:cNvSpPr/>
          <p:nvPr/>
        </p:nvSpPr>
        <p:spPr>
          <a:xfrm>
            <a:off x="6393948" y="1312750"/>
            <a:ext cx="211200" cy="2112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Brief Definition of Web </a:t>
            </a:r>
            <a:r>
              <a:rPr lang="en" sz="2500"/>
              <a:t>Security</a:t>
            </a:r>
            <a:r>
              <a:rPr lang="en" sz="2500"/>
              <a:t> Vulnerability</a:t>
            </a:r>
            <a:endParaRPr sz="2500"/>
          </a:p>
        </p:txBody>
      </p:sp>
      <p:sp>
        <p:nvSpPr>
          <p:cNvPr id="1397" name="Google Shape;1397;p25"/>
          <p:cNvSpPr txBox="1"/>
          <p:nvPr/>
        </p:nvSpPr>
        <p:spPr>
          <a:xfrm>
            <a:off x="294250" y="1021675"/>
            <a:ext cx="8554500" cy="39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Saira"/>
                <a:ea typeface="Saira"/>
                <a:cs typeface="Saira"/>
                <a:sym typeface="Saira"/>
              </a:rPr>
              <a:t>SQL injection:</a:t>
            </a:r>
            <a:r>
              <a:rPr lang="en" sz="1100">
                <a:solidFill>
                  <a:schemeClr val="dk1"/>
                </a:solidFill>
                <a:latin typeface="Saira"/>
                <a:ea typeface="Saira"/>
                <a:cs typeface="Saira"/>
                <a:sym typeface="Saira"/>
              </a:rPr>
              <a:t> SQL Injection is a type of security vulnerability that allows attackers to manipulate SQL queries by injecting malicious input into form fields or URL parameters. This can lead to unauthorized access, data leakage, or even full control over the database.</a:t>
            </a:r>
            <a:endParaRPr sz="1100">
              <a:solidFill>
                <a:schemeClr val="dk1"/>
              </a:solidFill>
              <a:latin typeface="Saira"/>
              <a:ea typeface="Saira"/>
              <a:cs typeface="Saira"/>
              <a:sym typeface="Saira"/>
            </a:endParaRPr>
          </a:p>
          <a:p>
            <a:pPr indent="0" lvl="0" marL="0" rtl="0" algn="l">
              <a:spcBef>
                <a:spcPts val="0"/>
              </a:spcBef>
              <a:spcAft>
                <a:spcPts val="0"/>
              </a:spcAft>
              <a:buNone/>
            </a:pPr>
            <a:r>
              <a:t/>
            </a:r>
            <a:endParaRPr sz="1100">
              <a:solidFill>
                <a:schemeClr val="dk1"/>
              </a:solidFill>
              <a:latin typeface="Saira"/>
              <a:ea typeface="Saira"/>
              <a:cs typeface="Saira"/>
              <a:sym typeface="Saira"/>
            </a:endParaRPr>
          </a:p>
          <a:p>
            <a:pPr indent="0" lvl="0" marL="0" rtl="0" algn="l">
              <a:spcBef>
                <a:spcPts val="0"/>
              </a:spcBef>
              <a:spcAft>
                <a:spcPts val="0"/>
              </a:spcAft>
              <a:buNone/>
            </a:pPr>
            <a:r>
              <a:rPr b="1" lang="en" sz="1100">
                <a:solidFill>
                  <a:schemeClr val="dk1"/>
                </a:solidFill>
                <a:latin typeface="Saira"/>
                <a:ea typeface="Saira"/>
                <a:cs typeface="Saira"/>
                <a:sym typeface="Saira"/>
              </a:rPr>
              <a:t>Bcrypt Hashing:</a:t>
            </a:r>
            <a:endParaRPr b="1" sz="11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Bcrypt is a secure password hashing algorithm designed to protect stored passwords. It includes a built-in </a:t>
            </a:r>
            <a:r>
              <a:rPr i="1" lang="en" sz="1000">
                <a:solidFill>
                  <a:schemeClr val="dk1"/>
                </a:solidFill>
                <a:latin typeface="Saira"/>
                <a:ea typeface="Saira"/>
                <a:cs typeface="Saira"/>
                <a:sym typeface="Saira"/>
              </a:rPr>
              <a:t>salt</a:t>
            </a:r>
            <a:r>
              <a:rPr lang="en" sz="1000">
                <a:solidFill>
                  <a:schemeClr val="dk1"/>
                </a:solidFill>
                <a:latin typeface="Saira"/>
                <a:ea typeface="Saira"/>
                <a:cs typeface="Saira"/>
                <a:sym typeface="Saira"/>
              </a:rPr>
              <a:t> and is intentionally slow to mitigate brute-force attacks.</a:t>
            </a:r>
            <a:endParaRPr sz="1000">
              <a:solidFill>
                <a:schemeClr val="dk1"/>
              </a:solidFill>
              <a:latin typeface="Saira"/>
              <a:ea typeface="Saira"/>
              <a:cs typeface="Saira"/>
              <a:sym typeface="Saira"/>
            </a:endParaRPr>
          </a:p>
          <a:p>
            <a:pPr indent="0" lvl="0" marL="0" rtl="0" algn="l">
              <a:spcBef>
                <a:spcPts val="0"/>
              </a:spcBef>
              <a:spcAft>
                <a:spcPts val="0"/>
              </a:spcAft>
              <a:buNone/>
            </a:pPr>
            <a:r>
              <a:rPr b="1" lang="en" sz="1000">
                <a:solidFill>
                  <a:schemeClr val="dk1"/>
                </a:solidFill>
                <a:latin typeface="Saira"/>
                <a:ea typeface="Saira"/>
                <a:cs typeface="Saira"/>
                <a:sym typeface="Saira"/>
              </a:rPr>
              <a:t>Use</a:t>
            </a:r>
            <a:r>
              <a:rPr lang="en" sz="1000">
                <a:solidFill>
                  <a:schemeClr val="dk1"/>
                </a:solidFill>
                <a:latin typeface="Saira"/>
                <a:ea typeface="Saira"/>
                <a:cs typeface="Saira"/>
                <a:sym typeface="Saira"/>
              </a:rPr>
              <a:t>: Instead of storing plain text passwords, applications store a bcrypt hash to ensure password confidentiality if the database is breached.</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b="1" lang="en" sz="1000">
                <a:solidFill>
                  <a:schemeClr val="dk1"/>
                </a:solidFill>
                <a:latin typeface="Saira"/>
                <a:ea typeface="Saira"/>
                <a:cs typeface="Saira"/>
                <a:sym typeface="Saira"/>
              </a:rPr>
              <a:t>CSRF:</a:t>
            </a:r>
            <a:endParaRPr b="1"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CSRF is an attack that tricks a logged-in user into unknowingly executing malicious actions on a web application in which they're authenticated. It exploits the trust a site has in the user's browser.</a:t>
            </a:r>
            <a:endParaRPr sz="1000">
              <a:solidFill>
                <a:schemeClr val="dk1"/>
              </a:solidFill>
              <a:latin typeface="Saira"/>
              <a:ea typeface="Saira"/>
              <a:cs typeface="Saira"/>
              <a:sym typeface="Saira"/>
            </a:endParaRPr>
          </a:p>
          <a:p>
            <a:pPr indent="0" lvl="0" marL="0" rtl="0" algn="l">
              <a:spcBef>
                <a:spcPts val="0"/>
              </a:spcBef>
              <a:spcAft>
                <a:spcPts val="0"/>
              </a:spcAft>
              <a:buNone/>
            </a:pPr>
            <a:r>
              <a:rPr b="1" lang="en" sz="1000">
                <a:solidFill>
                  <a:schemeClr val="dk1"/>
                </a:solidFill>
                <a:latin typeface="Saira"/>
                <a:ea typeface="Saira"/>
                <a:cs typeface="Saira"/>
                <a:sym typeface="Saira"/>
              </a:rPr>
              <a:t>Example</a:t>
            </a:r>
            <a:r>
              <a:rPr lang="en" sz="1000">
                <a:solidFill>
                  <a:schemeClr val="dk1"/>
                </a:solidFill>
                <a:latin typeface="Saira"/>
                <a:ea typeface="Saira"/>
                <a:cs typeface="Saira"/>
                <a:sym typeface="Saira"/>
              </a:rPr>
              <a:t>: A user unknowingly clicks a link that makes a request to change their account password.</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b="1" lang="en" sz="1000">
                <a:solidFill>
                  <a:schemeClr val="dk1"/>
                </a:solidFill>
                <a:latin typeface="Saira"/>
                <a:ea typeface="Saira"/>
                <a:cs typeface="Saira"/>
                <a:sym typeface="Saira"/>
              </a:rPr>
              <a:t>Forwarding Redirect:</a:t>
            </a:r>
            <a:endParaRPr b="1"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A forwarding or redirect is when a web application sends users to a different page or URL after an action (e.g., login). </a:t>
            </a:r>
            <a:r>
              <a:rPr b="1" lang="en" sz="1000">
                <a:solidFill>
                  <a:schemeClr val="dk1"/>
                </a:solidFill>
                <a:latin typeface="Saira"/>
                <a:ea typeface="Saira"/>
                <a:cs typeface="Saira"/>
                <a:sym typeface="Saira"/>
              </a:rPr>
              <a:t>Open redirect vulnerabilities</a:t>
            </a:r>
            <a:r>
              <a:rPr lang="en" sz="1000">
                <a:solidFill>
                  <a:schemeClr val="dk1"/>
                </a:solidFill>
                <a:latin typeface="Saira"/>
                <a:ea typeface="Saira"/>
                <a:cs typeface="Saira"/>
                <a:sym typeface="Saira"/>
              </a:rPr>
              <a:t> occur if users can control the redirection target, leading to phishing or data theft.</a:t>
            </a:r>
            <a:endParaRPr b="1"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b="1" lang="en" sz="1000">
                <a:solidFill>
                  <a:schemeClr val="dk1"/>
                </a:solidFill>
                <a:latin typeface="Saira"/>
                <a:ea typeface="Saira"/>
                <a:cs typeface="Saira"/>
                <a:sym typeface="Saira"/>
              </a:rPr>
              <a:t>Two Factor Authentication (2FA)</a:t>
            </a:r>
            <a:endParaRPr b="1"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2FA is a security mechanism that requires users to provide 2 forms of identity verification</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Example: known password OR app code</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b="1" sz="1000">
              <a:solidFill>
                <a:schemeClr val="dk1"/>
              </a:solidFill>
              <a:latin typeface="Saira"/>
              <a:ea typeface="Saira"/>
              <a:cs typeface="Saira"/>
              <a:sym typeface="Sair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pic>
        <p:nvPicPr>
          <p:cNvPr id="1402" name="Google Shape;1402;p26"/>
          <p:cNvPicPr preferRelativeResize="0"/>
          <p:nvPr>
            <p:ph idx="3" type="pic"/>
          </p:nvPr>
        </p:nvPicPr>
        <p:blipFill rotWithShape="1">
          <a:blip r:embed="rId3">
            <a:alphaModFix/>
          </a:blip>
          <a:srcRect b="0" l="27414" r="2738" t="0"/>
          <a:stretch/>
        </p:blipFill>
        <p:spPr>
          <a:xfrm>
            <a:off x="5198650" y="1031600"/>
            <a:ext cx="3224749" cy="3080299"/>
          </a:xfrm>
          <a:prstGeom prst="rect">
            <a:avLst/>
          </a:prstGeom>
        </p:spPr>
      </p:pic>
      <p:sp>
        <p:nvSpPr>
          <p:cNvPr id="1403" name="Google Shape;1403;p26"/>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Secure Software Architecture</a:t>
            </a:r>
            <a:endParaRPr/>
          </a:p>
        </p:txBody>
      </p:sp>
      <p:sp>
        <p:nvSpPr>
          <p:cNvPr id="1404" name="Google Shape;1404;p26"/>
          <p:cNvSpPr txBox="1"/>
          <p:nvPr>
            <p:ph idx="2" type="title"/>
          </p:nvPr>
        </p:nvSpPr>
        <p:spPr>
          <a:xfrm>
            <a:off x="713350" y="406325"/>
            <a:ext cx="1223100" cy="102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pic>
        <p:nvPicPr>
          <p:cNvPr id="1409" name="Google Shape;1409;p27"/>
          <p:cNvPicPr preferRelativeResize="0"/>
          <p:nvPr>
            <p:ph idx="2" type="pic"/>
          </p:nvPr>
        </p:nvPicPr>
        <p:blipFill rotWithShape="1">
          <a:blip r:embed="rId3">
            <a:alphaModFix/>
          </a:blip>
          <a:srcRect b="0" l="15683" r="15677" t="0"/>
          <a:stretch/>
        </p:blipFill>
        <p:spPr>
          <a:xfrm>
            <a:off x="903850" y="1079525"/>
            <a:ext cx="3207024" cy="3113650"/>
          </a:xfrm>
          <a:prstGeom prst="rect">
            <a:avLst/>
          </a:prstGeom>
        </p:spPr>
      </p:pic>
      <p:sp>
        <p:nvSpPr>
          <p:cNvPr id="1410" name="Google Shape;1410;p27"/>
          <p:cNvSpPr txBox="1"/>
          <p:nvPr>
            <p:ph type="title"/>
          </p:nvPr>
        </p:nvSpPr>
        <p:spPr>
          <a:xfrm>
            <a:off x="4572000" y="1877675"/>
            <a:ext cx="3851400" cy="21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Implications of Software Engineering</a:t>
            </a:r>
            <a:endParaRPr sz="3200"/>
          </a:p>
        </p:txBody>
      </p:sp>
      <p:sp>
        <p:nvSpPr>
          <p:cNvPr id="1411" name="Google Shape;1411;p27"/>
          <p:cNvSpPr txBox="1"/>
          <p:nvPr/>
        </p:nvSpPr>
        <p:spPr>
          <a:xfrm>
            <a:off x="5560950" y="1079525"/>
            <a:ext cx="18735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6000">
                <a:solidFill>
                  <a:schemeClr val="lt2"/>
                </a:solidFill>
                <a:latin typeface="Aldrich"/>
                <a:ea typeface="Aldrich"/>
                <a:cs typeface="Aldrich"/>
                <a:sym typeface="Aldrich"/>
              </a:rPr>
              <a:t>02</a:t>
            </a:r>
            <a:endParaRPr b="1" sz="6000">
              <a:solidFill>
                <a:schemeClr val="lt2"/>
              </a:solidFill>
              <a:latin typeface="Aldrich"/>
              <a:ea typeface="Aldrich"/>
              <a:cs typeface="Aldrich"/>
              <a:sym typeface="Aldrich"/>
            </a:endParaRPr>
          </a:p>
        </p:txBody>
      </p:sp>
      <p:sp>
        <p:nvSpPr>
          <p:cNvPr id="1412" name="Google Shape;1412;p27"/>
          <p:cNvSpPr txBox="1"/>
          <p:nvPr/>
        </p:nvSpPr>
        <p:spPr>
          <a:xfrm>
            <a:off x="4874925" y="3255075"/>
            <a:ext cx="3719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1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Implications of Software Engineering</a:t>
            </a:r>
            <a:endParaRPr/>
          </a:p>
        </p:txBody>
      </p:sp>
      <p:sp>
        <p:nvSpPr>
          <p:cNvPr id="1418" name="Google Shape;1418;p28"/>
          <p:cNvSpPr txBox="1"/>
          <p:nvPr/>
        </p:nvSpPr>
        <p:spPr>
          <a:xfrm>
            <a:off x="210675" y="1098275"/>
            <a:ext cx="8258400" cy="373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dk1"/>
                </a:solidFill>
                <a:latin typeface="Saira"/>
                <a:ea typeface="Saira"/>
                <a:cs typeface="Saira"/>
                <a:sym typeface="Saira"/>
              </a:rPr>
              <a:t>Software engineering has wide-ranging implications that extend beyond technical considerations, influencing society, ethics, the environment, and legal frameworks.</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rPr b="1" lang="en" sz="1100">
                <a:solidFill>
                  <a:schemeClr val="dk1"/>
                </a:solidFill>
                <a:latin typeface="Saira"/>
                <a:ea typeface="Saira"/>
                <a:cs typeface="Saira"/>
                <a:sym typeface="Saira"/>
              </a:rPr>
              <a:t>Socially</a:t>
            </a:r>
            <a:r>
              <a:rPr lang="en" sz="1100">
                <a:solidFill>
                  <a:schemeClr val="dk1"/>
                </a:solidFill>
                <a:latin typeface="Saira"/>
                <a:ea typeface="Saira"/>
                <a:cs typeface="Saira"/>
                <a:sym typeface="Saira"/>
              </a:rPr>
              <a:t>, the design and architecture of software can shape how individuals interact with technology. It influences privacy, inclusion, accessibility, and user trust. For instance, poorly designed systems may exclude users with disabilities or those in low-bandwidth areas. Likewise, failure to protect personal data can damage public confidence and cause social harm.</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rPr b="1" lang="en" sz="1100">
                <a:solidFill>
                  <a:schemeClr val="dk1"/>
                </a:solidFill>
                <a:latin typeface="Saira"/>
                <a:ea typeface="Saira"/>
                <a:cs typeface="Saira"/>
                <a:sym typeface="Saira"/>
              </a:rPr>
              <a:t>Ethically</a:t>
            </a:r>
            <a:r>
              <a:rPr lang="en" sz="1100">
                <a:solidFill>
                  <a:schemeClr val="dk1"/>
                </a:solidFill>
                <a:latin typeface="Saira"/>
                <a:ea typeface="Saira"/>
                <a:cs typeface="Saira"/>
                <a:sym typeface="Saira"/>
              </a:rPr>
              <a:t>, software engineers are expected to act with integrity, fairness, and responsibility. Ethical considerations involve avoiding harm, respecting user autonomy, preventing algorithmic bias, and ensuring transparency. Ethical software engineering also includes being aware of how software might be used for manipulation, surveillance, or exploitation.</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rPr b="1" lang="en" sz="1100">
                <a:solidFill>
                  <a:schemeClr val="dk1"/>
                </a:solidFill>
                <a:latin typeface="Saira"/>
                <a:ea typeface="Saira"/>
                <a:cs typeface="Saira"/>
                <a:sym typeface="Saira"/>
              </a:rPr>
              <a:t>Environmentally</a:t>
            </a:r>
            <a:r>
              <a:rPr lang="en" sz="1100">
                <a:solidFill>
                  <a:schemeClr val="dk1"/>
                </a:solidFill>
                <a:latin typeface="Saira"/>
                <a:ea typeface="Saira"/>
                <a:cs typeface="Saira"/>
                <a:sym typeface="Saira"/>
              </a:rPr>
              <a:t>, software has a tangible impact on the planet. Inefficient software can lead to high energy consumption, especially when deployed at scale through data centers and cloud computing. Engineers should aim for sustainable design by optimizing code efficiency, minimizing resource usage, and selecting eco-friendly infrastructure where possible.</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rPr b="1" lang="en" sz="1100">
                <a:solidFill>
                  <a:schemeClr val="dk1"/>
                </a:solidFill>
                <a:latin typeface="Saira"/>
                <a:ea typeface="Saira"/>
                <a:cs typeface="Saira"/>
                <a:sym typeface="Saira"/>
              </a:rPr>
              <a:t>Legally</a:t>
            </a:r>
            <a:r>
              <a:rPr lang="en" sz="1100">
                <a:solidFill>
                  <a:schemeClr val="dk1"/>
                </a:solidFill>
                <a:latin typeface="Saira"/>
                <a:ea typeface="Saira"/>
                <a:cs typeface="Saira"/>
                <a:sym typeface="Saira"/>
              </a:rPr>
              <a:t>, software systems must comply with relevant data protection and cybersecurity regulations such as the GDPR, Australia's Privacy Act, or the Cybercrime Act. Engineers must also respect intellectual property laws, including copyright and licensing agreements. Legal compliance protects users and organizations, reducing the risk of fines, data breaches, or reputational damage.</a:t>
            </a:r>
            <a:endParaRPr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t/>
            </a:r>
            <a:endParaRPr b="1" sz="1100">
              <a:solidFill>
                <a:schemeClr val="dk1"/>
              </a:solidFill>
              <a:latin typeface="Saira"/>
              <a:ea typeface="Saira"/>
              <a:cs typeface="Saira"/>
              <a:sym typeface="Saira"/>
            </a:endParaRPr>
          </a:p>
          <a:p>
            <a:pPr indent="0" lvl="0" marL="0" rtl="0" algn="l">
              <a:lnSpc>
                <a:spcPct val="115000"/>
              </a:lnSpc>
              <a:spcBef>
                <a:spcPts val="1200"/>
              </a:spcBef>
              <a:spcAft>
                <a:spcPts val="0"/>
              </a:spcAft>
              <a:buNone/>
            </a:pPr>
            <a:r>
              <a:t/>
            </a:r>
            <a:endParaRPr sz="1100">
              <a:solidFill>
                <a:schemeClr val="dk1"/>
              </a:solidFill>
              <a:latin typeface="Saira"/>
              <a:ea typeface="Saira"/>
              <a:cs typeface="Saira"/>
              <a:sym typeface="Saira"/>
            </a:endParaRPr>
          </a:p>
          <a:p>
            <a:pPr indent="0" lvl="0" marL="0" rtl="0" algn="l">
              <a:spcBef>
                <a:spcPts val="1200"/>
              </a:spcBef>
              <a:spcAft>
                <a:spcPts val="0"/>
              </a:spcAft>
              <a:buNone/>
            </a:pPr>
            <a:r>
              <a:t/>
            </a:r>
            <a:endParaRPr sz="1100">
              <a:solidFill>
                <a:schemeClr val="dk1"/>
              </a:solidFill>
              <a:latin typeface="Saira"/>
              <a:ea typeface="Saira"/>
              <a:cs typeface="Saira"/>
              <a:sym typeface="Sair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29"/>
          <p:cNvSpPr txBox="1"/>
          <p:nvPr>
            <p:ph type="title"/>
          </p:nvPr>
        </p:nvSpPr>
        <p:spPr>
          <a:xfrm>
            <a:off x="4572000" y="1877675"/>
            <a:ext cx="3851400" cy="21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Process of Making the Secure Web App</a:t>
            </a:r>
            <a:endParaRPr sz="3200"/>
          </a:p>
        </p:txBody>
      </p:sp>
      <p:sp>
        <p:nvSpPr>
          <p:cNvPr id="1424" name="Google Shape;1424;p29"/>
          <p:cNvSpPr txBox="1"/>
          <p:nvPr/>
        </p:nvSpPr>
        <p:spPr>
          <a:xfrm>
            <a:off x="5560950" y="1079525"/>
            <a:ext cx="18735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6000">
                <a:solidFill>
                  <a:schemeClr val="lt2"/>
                </a:solidFill>
                <a:latin typeface="Aldrich"/>
                <a:ea typeface="Aldrich"/>
                <a:cs typeface="Aldrich"/>
                <a:sym typeface="Aldrich"/>
              </a:rPr>
              <a:t>03</a:t>
            </a:r>
            <a:endParaRPr b="1" sz="6000">
              <a:solidFill>
                <a:schemeClr val="lt2"/>
              </a:solidFill>
              <a:latin typeface="Aldrich"/>
              <a:ea typeface="Aldrich"/>
              <a:cs typeface="Aldrich"/>
              <a:sym typeface="Aldrich"/>
            </a:endParaRPr>
          </a:p>
        </p:txBody>
      </p:sp>
      <p:sp>
        <p:nvSpPr>
          <p:cNvPr id="1425" name="Google Shape;1425;p29"/>
          <p:cNvSpPr txBox="1"/>
          <p:nvPr/>
        </p:nvSpPr>
        <p:spPr>
          <a:xfrm>
            <a:off x="4874925" y="3255075"/>
            <a:ext cx="37194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t/>
            </a:r>
            <a:endParaRPr sz="1100">
              <a:solidFill>
                <a:schemeClr val="dk1"/>
              </a:solidFill>
            </a:endParaRPr>
          </a:p>
        </p:txBody>
      </p:sp>
      <p:pic>
        <p:nvPicPr>
          <p:cNvPr id="1426" name="Google Shape;1426;p29"/>
          <p:cNvPicPr preferRelativeResize="0"/>
          <p:nvPr/>
        </p:nvPicPr>
        <p:blipFill>
          <a:blip r:embed="rId3">
            <a:alphaModFix/>
          </a:blip>
          <a:stretch>
            <a:fillRect/>
          </a:stretch>
        </p:blipFill>
        <p:spPr>
          <a:xfrm>
            <a:off x="204900" y="1371600"/>
            <a:ext cx="4267200" cy="2400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